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comments/modernComment_132_0.xml" ContentType="application/vnd.ms-powerpoint.comments+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comments/modernComment_137_0.xml" ContentType="application/vnd.ms-powerpoint.comments+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comments/modernComment_139_0.xml" ContentType="application/vnd.ms-powerpoint.comments+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comments/modernComment_13C_0.xml" ContentType="application/vnd.ms-powerpoint.comments+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Lst>
  <p:sldSz cx="9144000" cy="5143500" type="screen16x9"/>
  <p:notesSz cx="6858000" cy="9144000"/>
  <p:embeddedFontLst>
    <p:embeddedFont>
      <p:font typeface="Comfortaa" panose="020B0604020202020204" charset="0"/>
      <p:regular r:id="rId94"/>
      <p:bold r:id="rId95"/>
    </p:embeddedFont>
    <p:embeddedFont>
      <p:font typeface="Consolas" panose="020B0609020204030204" pitchFamily="49" charset="0"/>
      <p:regular r:id="rId96"/>
      <p:bold r:id="rId97"/>
      <p:italic r:id="rId98"/>
      <p:boldItalic r:id="rId99"/>
    </p:embeddedFont>
    <p:embeddedFont>
      <p:font typeface="Lato" panose="020F0502020204030203" pitchFamily="34" charset="0"/>
      <p:regular r:id="rId100"/>
      <p:bold r:id="rId101"/>
      <p:italic r:id="rId102"/>
      <p:boldItalic r:id="rId103"/>
    </p:embeddedFont>
    <p:embeddedFont>
      <p:font typeface="Raleway" pitchFamily="2" charset="0"/>
      <p:regular r:id="rId104"/>
      <p:bold r:id="rId105"/>
      <p:italic r:id="rId106"/>
      <p:boldItalic r:id="rId107"/>
    </p:embeddedFont>
    <p:embeddedFont>
      <p:font typeface="Roboto" panose="02000000000000000000" pitchFamily="2" charset="0"/>
      <p:regular r:id="rId108"/>
      <p:bold r:id="rId109"/>
      <p:italic r:id="rId110"/>
      <p:boldItalic r:id="rId111"/>
    </p:embeddedFont>
    <p:embeddedFont>
      <p:font typeface="Roboto Medium" panose="02000000000000000000" pitchFamily="2" charset="0"/>
      <p:regular r:id="rId112"/>
      <p:bold r:id="rId113"/>
      <p:italic r:id="rId114"/>
      <p:boldItalic r:id="rId115"/>
    </p:embeddedFont>
    <p:embeddedFont>
      <p:font typeface="Roboto Thin" panose="02000000000000000000" pitchFamily="2" charset="0"/>
      <p:regular r:id="rId116"/>
      <p:bold r:id="rId117"/>
      <p:italic r:id="rId118"/>
      <p:boldItalic r:id="rId1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3A971B-1FCA-8ADB-24DD-69A4726FC8D5}" name="Basma Hatem Farid Ahmed Elhoseny" initials="BHFAE" userId="S::basmahatem@stud.cu.edu.eg::7a14448e-3e14-46e2-850a-ab01ca1a88d6"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89FAC40-1C89-468F-9CF9-410144546B15}">
  <a:tblStyle styleId="{689FAC40-1C89-468F-9CF9-410144546B1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874" autoAdjust="0"/>
  </p:normalViewPr>
  <p:slideViewPr>
    <p:cSldViewPr snapToGrid="0">
      <p:cViewPr varScale="1">
        <p:scale>
          <a:sx n="80" d="100"/>
          <a:sy n="80" d="100"/>
        </p:scale>
        <p:origin x="880"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24.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9.fntdata"/><Relationship Id="rId16" Type="http://schemas.openxmlformats.org/officeDocument/2006/relationships/slide" Target="slides/slide15.xml"/><Relationship Id="rId107" Type="http://schemas.openxmlformats.org/officeDocument/2006/relationships/font" Target="fonts/font14.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9.fntdata"/><Relationship Id="rId123"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font" Target="fonts/font2.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20.fntdata"/><Relationship Id="rId118" Type="http://schemas.openxmlformats.org/officeDocument/2006/relationships/font" Target="fonts/font25.fntdata"/><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10.fntdata"/><Relationship Id="rId108" Type="http://schemas.openxmlformats.org/officeDocument/2006/relationships/font" Target="fonts/font15.fntdata"/><Relationship Id="rId124" Type="http://schemas.microsoft.com/office/2018/10/relationships/authors" Target="author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21.fntdata"/><Relationship Id="rId119" Type="http://schemas.openxmlformats.org/officeDocument/2006/relationships/font" Target="fonts/font26.fntdata"/><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16.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4.fntdata"/><Relationship Id="rId104" Type="http://schemas.openxmlformats.org/officeDocument/2006/relationships/font" Target="fonts/font11.fntdata"/><Relationship Id="rId120"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17.fntdata"/><Relationship Id="rId115" Type="http://schemas.openxmlformats.org/officeDocument/2006/relationships/font" Target="fonts/font22.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7.fntdata"/><Relationship Id="rId105"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notesMaster" Target="notesMasters/notesMaster1.xml"/><Relationship Id="rId98" Type="http://schemas.openxmlformats.org/officeDocument/2006/relationships/font" Target="fonts/font5.fntdata"/><Relationship Id="rId121" Type="http://schemas.openxmlformats.org/officeDocument/2006/relationships/viewProps" Target="view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18.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font" Target="fonts/font1.fntdata"/><Relationship Id="rId99" Type="http://schemas.openxmlformats.org/officeDocument/2006/relationships/font" Target="fonts/font6.fntdata"/><Relationship Id="rId101" Type="http://schemas.openxmlformats.org/officeDocument/2006/relationships/font" Target="fonts/font8.fntdata"/><Relationship Id="rId122" Type="http://schemas.openxmlformats.org/officeDocument/2006/relationships/theme" Target="theme/theme1.xml"/></Relationships>
</file>

<file path=ppt/comments/modernComment_132_0.xml><?xml version="1.0" encoding="utf-8"?>
<p188:cmLst xmlns:a="http://schemas.openxmlformats.org/drawingml/2006/main" xmlns:r="http://schemas.openxmlformats.org/officeDocument/2006/relationships" xmlns:p188="http://schemas.microsoft.com/office/powerpoint/2018/8/main">
  <p188:cm id="{F01119FD-DE91-457F-BD27-BC2E8583552D}" authorId="{003A971B-1FCA-8ADB-24DD-69A4726FC8D5}" created="2023-03-14T05:20:53.567">
    <pc:sldMkLst xmlns:pc="http://schemas.microsoft.com/office/powerpoint/2013/main/command">
      <pc:docMk/>
      <pc:sldMk cId="0" sldId="306"/>
    </pc:sldMkLst>
    <p188:txBody>
      <a:bodyPr/>
      <a:lstStyle/>
      <a:p>
        <a:r>
          <a:rPr lang="en-US"/>
          <a:t>Each color is represented in 8 bits 😃</a:t>
        </a:r>
      </a:p>
    </p188:txBody>
  </p188:cm>
</p188:cmLst>
</file>

<file path=ppt/comments/modernComment_137_0.xml><?xml version="1.0" encoding="utf-8"?>
<p188:cmLst xmlns:a="http://schemas.openxmlformats.org/drawingml/2006/main" xmlns:r="http://schemas.openxmlformats.org/officeDocument/2006/relationships" xmlns:p188="http://schemas.microsoft.com/office/powerpoint/2018/8/main">
  <p188:cm id="{308E58D0-B6CC-4769-8FCA-0364B1C574BD}" authorId="{003A971B-1FCA-8ADB-24DD-69A4726FC8D5}" created="2023-03-14T05:21:25.237">
    <pc:sldMkLst xmlns:pc="http://schemas.microsoft.com/office/powerpoint/2013/main/command">
      <pc:docMk/>
      <pc:sldMk cId="0" sldId="311"/>
    </pc:sldMkLst>
    <p188:txBody>
      <a:bodyPr/>
      <a:lstStyle/>
      <a:p>
        <a:r>
          <a:rPr lang="en-US"/>
          <a:t>Nearly no different between case 8 &amp; 10 bits</a:t>
        </a:r>
      </a:p>
    </p188:txBody>
  </p188:cm>
</p188:cmLst>
</file>

<file path=ppt/comments/modernComment_139_0.xml><?xml version="1.0" encoding="utf-8"?>
<p188:cmLst xmlns:a="http://schemas.openxmlformats.org/drawingml/2006/main" xmlns:r="http://schemas.openxmlformats.org/officeDocument/2006/relationships" xmlns:p188="http://schemas.microsoft.com/office/powerpoint/2018/8/main">
  <p188:cm id="{10D752D1-B5F9-4772-B056-BA28E1EC7A32}" authorId="{003A971B-1FCA-8ADB-24DD-69A4726FC8D5}" created="2023-03-14T05:23:47.929">
    <pc:sldMkLst xmlns:pc="http://schemas.microsoft.com/office/powerpoint/2013/main/command">
      <pc:docMk/>
      <pc:sldMk cId="0" sldId="313"/>
    </pc:sldMkLst>
    <p188:replyLst>
      <p188:reply id="{F1903D20-1942-40B2-9E38-4E9AE28A33E3}" authorId="{003A971B-1FCA-8ADB-24DD-69A4726FC8D5}" created="2023-03-14T05:24:27.617">
        <p188:txBody>
          <a:bodyPr/>
          <a:lstStyle/>
          <a:p>
            <a:r>
              <a:rPr lang="en-US"/>
              <a:t>Sol: designing (pattern so that the eye can't recognize)</a:t>
            </a:r>
          </a:p>
        </p188:txBody>
      </p188:reply>
    </p188:replyLst>
    <p188:txBody>
      <a:bodyPr/>
      <a:lstStyle/>
      <a:p>
        <a:r>
          <a:rPr lang="en-US"/>
          <a:t>here he used 8 bits but they are using small part of the spectrum </a:t>
        </a:r>
      </a:p>
    </p188:txBody>
  </p188:cm>
</p188:cmLst>
</file>

<file path=ppt/comments/modernComment_13C_0.xml><?xml version="1.0" encoding="utf-8"?>
<p188:cmLst xmlns:a="http://schemas.openxmlformats.org/drawingml/2006/main" xmlns:r="http://schemas.openxmlformats.org/officeDocument/2006/relationships" xmlns:p188="http://schemas.microsoft.com/office/powerpoint/2018/8/main">
  <p188:cm id="{F8D06800-6548-4A9C-B579-02F31D1CE37C}" authorId="{003A971B-1FCA-8ADB-24DD-69A4726FC8D5}" created="2023-03-14T05:35:41.567">
    <ac:txMkLst xmlns:ac="http://schemas.microsoft.com/office/drawing/2013/main/command">
      <pc:docMk xmlns:pc="http://schemas.microsoft.com/office/powerpoint/2013/main/command"/>
      <pc:sldMk xmlns:pc="http://schemas.microsoft.com/office/powerpoint/2013/main/command" cId="0" sldId="316"/>
      <ac:spMk id="3328" creationId="{00000000-0000-0000-0000-000000000000}"/>
      <ac:txMk cp="108" len="21">
        <ac:context len="169" hash="541494624"/>
      </ac:txMk>
    </ac:txMkLst>
    <p188:pos x="2291496" y="1389383"/>
    <p188:txBody>
      <a:bodyPr/>
      <a:lstStyle/>
      <a:p>
        <a:r>
          <a:rPr lang="en-US"/>
          <a:t>3d effect in the card paper</a:t>
        </a:r>
      </a:p>
    </p188:txBody>
  </p188:cm>
</p188:cmLst>
</file>

<file path=ppt/media/image1.png>
</file>

<file path=ppt/media/image10.gif>
</file>

<file path=ppt/media/image11.gif>
</file>

<file path=ppt/media/image12.gif>
</file>

<file path=ppt/media/image13.jpg>
</file>

<file path=ppt/media/image14.png>
</file>

<file path=ppt/media/image15.png>
</file>

<file path=ppt/media/image16.png>
</file>

<file path=ppt/media/image17.gif>
</file>

<file path=ppt/media/image18.png>
</file>

<file path=ppt/media/image2.png>
</file>

<file path=ppt/media/image3.png>
</file>

<file path=ppt/media/image4.gif>
</file>

<file path=ppt/media/image5.jp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www.neogaf.com/threads/is-color-banding-a-game-panel-or-driver-issue.1386255/"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9e8f59b0a6_0_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9e8f59b0a6_0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9e8f59b0a6_0_4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9e8f59b0a6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Options are useful to control the flow of a CMakeLists.txt and these options can be set either via variables or the command line (and thus it can be controlled from the IDE too).</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9e8f59b0a6_0_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9e8f59b0a6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a4a97f28c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a4a97f28c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a4a97f28c4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a4a97f28c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a4a97f28c4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a4a97f28c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a4a97f28c4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a4a97f28c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9e8f59b0a6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9e8f59b0a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just define:</a:t>
            </a:r>
            <a:endParaRPr/>
          </a:p>
          <a:p>
            <a:pPr marL="457200" lvl="0" indent="-298450" algn="l" rtl="0">
              <a:spcBef>
                <a:spcPts val="0"/>
              </a:spcBef>
              <a:spcAft>
                <a:spcPts val="0"/>
              </a:spcAft>
              <a:buSzPts val="1100"/>
              <a:buChar char="-"/>
            </a:pPr>
            <a:r>
              <a:rPr lang="en"/>
              <a:t>The lowest allowed CMake version.</a:t>
            </a:r>
            <a:endParaRPr/>
          </a:p>
          <a:p>
            <a:pPr marL="457200" lvl="0" indent="-298450" algn="l" rtl="0">
              <a:spcBef>
                <a:spcPts val="0"/>
              </a:spcBef>
              <a:spcAft>
                <a:spcPts val="0"/>
              </a:spcAft>
              <a:buSzPts val="1100"/>
              <a:buChar char="-"/>
            </a:pPr>
            <a:r>
              <a:rPr lang="en"/>
              <a:t>The project name and version (choose whatever you like)</a:t>
            </a:r>
            <a:endParaRPr/>
          </a:p>
          <a:p>
            <a:pPr marL="457200" lvl="0" indent="-298450" algn="l" rtl="0">
              <a:spcBef>
                <a:spcPts val="0"/>
              </a:spcBef>
              <a:spcAft>
                <a:spcPts val="0"/>
              </a:spcAft>
              <a:buSzPts val="1100"/>
              <a:buChar char="-"/>
            </a:pPr>
            <a:r>
              <a:rPr lang="en"/>
              <a:t>Some configurations for the C++ compiler</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a4a97f28c4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a4a97f28c4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just define:</a:t>
            </a:r>
            <a:endParaRPr/>
          </a:p>
          <a:p>
            <a:pPr marL="457200" lvl="0" indent="-298450" algn="l" rtl="0">
              <a:spcBef>
                <a:spcPts val="0"/>
              </a:spcBef>
              <a:spcAft>
                <a:spcPts val="0"/>
              </a:spcAft>
              <a:buSzPts val="1100"/>
              <a:buChar char="-"/>
            </a:pPr>
            <a:r>
              <a:rPr lang="en"/>
              <a:t>The lowest allowed CMake version.</a:t>
            </a:r>
            <a:endParaRPr/>
          </a:p>
          <a:p>
            <a:pPr marL="457200" lvl="0" indent="-298450" algn="l" rtl="0">
              <a:spcBef>
                <a:spcPts val="0"/>
              </a:spcBef>
              <a:spcAft>
                <a:spcPts val="0"/>
              </a:spcAft>
              <a:buSzPts val="1100"/>
              <a:buChar char="-"/>
            </a:pPr>
            <a:r>
              <a:rPr lang="en"/>
              <a:t>The project name and version (choose whatever you like)</a:t>
            </a:r>
            <a:endParaRPr/>
          </a:p>
          <a:p>
            <a:pPr marL="457200" lvl="0" indent="-298450" algn="l" rtl="0">
              <a:spcBef>
                <a:spcPts val="0"/>
              </a:spcBef>
              <a:spcAft>
                <a:spcPts val="0"/>
              </a:spcAft>
              <a:buSzPts val="1100"/>
              <a:buChar char="-"/>
            </a:pPr>
            <a:r>
              <a:rPr lang="en"/>
              <a:t>Some configurations for the C++ compiler</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a4a97f28c4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a4a97f28c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just define:</a:t>
            </a:r>
            <a:endParaRPr/>
          </a:p>
          <a:p>
            <a:pPr marL="457200" lvl="0" indent="-298450" algn="l" rtl="0">
              <a:spcBef>
                <a:spcPts val="0"/>
              </a:spcBef>
              <a:spcAft>
                <a:spcPts val="0"/>
              </a:spcAft>
              <a:buSzPts val="1100"/>
              <a:buChar char="-"/>
            </a:pPr>
            <a:r>
              <a:rPr lang="en"/>
              <a:t>The lowest allowed CMake version.</a:t>
            </a:r>
            <a:endParaRPr/>
          </a:p>
          <a:p>
            <a:pPr marL="457200" lvl="0" indent="-298450" algn="l" rtl="0">
              <a:spcBef>
                <a:spcPts val="0"/>
              </a:spcBef>
              <a:spcAft>
                <a:spcPts val="0"/>
              </a:spcAft>
              <a:buSzPts val="1100"/>
              <a:buChar char="-"/>
            </a:pPr>
            <a:r>
              <a:rPr lang="en"/>
              <a:t>The project name and version (choose whatever you like)</a:t>
            </a:r>
            <a:endParaRPr/>
          </a:p>
          <a:p>
            <a:pPr marL="457200" lvl="0" indent="-298450" algn="l" rtl="0">
              <a:spcBef>
                <a:spcPts val="0"/>
              </a:spcBef>
              <a:spcAft>
                <a:spcPts val="0"/>
              </a:spcAft>
              <a:buSzPts val="1100"/>
              <a:buChar char="-"/>
            </a:pPr>
            <a:r>
              <a:rPr lang="en"/>
              <a:t>Some configurations for the C++ compiler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9e8f59b0a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9e8f59b0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a4a97f28c4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a4a97f28c4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a4a97f28c4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a4a97f28c4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a4a97f28c4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a4a97f28c4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a4a97f28c4_1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a4a97f28c4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a4a97f28c4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a4a97f28c4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a4a97f28c4_1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a4a97f28c4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a44cab3abb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a44cab3abb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a44cab3abb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a44cab3abb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a44cab3abb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a44cab3ab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a44cab3abb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a44cab3abb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This code is similar in many OpenGL projects so no need to be memorized at all.</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Here we are specifying that we want OpenGL 3.3.</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By choosing “GLFW_OPENGL_CORE_PROFILE”, we enforce that any features from older OpenGL that is no longer part of the core features of 3.3 will not work. In other words, “No Backward Compatibility”. The other alternatives are “GLFW_OPENGL_COMPAT_PROFILE” and “GLFW_OPENGL_ANY_PROFILE”.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By enabling “GLFW_OPENGL_FORWARD_COMPAT”, we enforce that any features that are deprecated in 3.3 will be removed. This ensures that our code will be forward compatible with newer versions of OpenGL since we can’t use features that have been removed in newer OpenGL versions.</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9e8f59b0a6_0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9e8f59b0a6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a44cab3abb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a44cab3abb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a44cab3abb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a44cab3abb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Details: https://mynameismjp.wordpress.com/2012/10/24/msaa-overview/</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9f95cdcc3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9f95cdcc3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Although, when zoomed in, both aliased and anti-aliased images look pixelated, anti-aliasing makes slopes and curves look much smoother and more realistic when there is no zoom (at a decent resolution).</a:t>
            </a:r>
            <a:endParaRPr/>
          </a:p>
          <a:p>
            <a:pPr marL="0" lvl="0" indent="0" algn="l" rtl="0">
              <a:spcBef>
                <a:spcPts val="0"/>
              </a:spcBef>
              <a:spcAft>
                <a:spcPts val="0"/>
              </a:spcAft>
              <a:buNone/>
            </a:pPr>
            <a:r>
              <a:rPr lang="en"/>
              <a:t>Image Source: https://itigic.com/what-is-anti-aliasing-and-how-does-it-work/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9f95cdcc34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9f95cdcc34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is also very important for rendering extremely thin objects, especially where the thickness can be subpixel (smaller than a single pixel).</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Image Source: https://itigic.com/what-is-anti-aliasing-and-how-does-it-work/</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a4a97f28c4_1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a4a97f28c4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a4a97f28c4_1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a4a97f28c4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a4a97f28c4_1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a4a97f28c4_1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a4a97f28c4_1_20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a4a97f28c4_1_2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a4a97f28c4_1_28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a4a97f28c4_1_2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a4a97f28c4_1_3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a4a97f28c4_1_3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a44cab3abb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a44cab3abb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At least we need to define the minimum cmake version, the project name &amp; version and one target which can be an executable or a library.</a:t>
            </a:r>
            <a:endParaRPr/>
          </a:p>
          <a:p>
            <a:pPr marL="0" lvl="0" indent="0" algn="l" rtl="0">
              <a:spcBef>
                <a:spcPts val="0"/>
              </a:spcBef>
              <a:spcAft>
                <a:spcPts val="0"/>
              </a:spcAft>
              <a:buNone/>
            </a:pPr>
            <a:r>
              <a:rPr lang="en"/>
              <a:t>Each target can be built from one or more c++ files.</a:t>
            </a:r>
            <a:endParaRPr/>
          </a:p>
          <a:p>
            <a:pPr marL="0" lvl="0" indent="0" algn="l" rtl="0">
              <a:spcBef>
                <a:spcPts val="0"/>
              </a:spcBef>
              <a:spcAft>
                <a:spcPts val="0"/>
              </a:spcAft>
              <a:buNone/>
            </a:pPr>
            <a:r>
              <a:rPr lang="en"/>
              <a:t>Note that the executable name will be “application” although the project name is “minimal_project”. In addition, we can have more than one target.</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6"/>
        <p:cNvGrpSpPr/>
        <p:nvPr/>
      </p:nvGrpSpPr>
      <p:grpSpPr>
        <a:xfrm>
          <a:off x="0" y="0"/>
          <a:ext cx="0" cy="0"/>
          <a:chOff x="0" y="0"/>
          <a:chExt cx="0" cy="0"/>
        </a:xfrm>
      </p:grpSpPr>
      <p:sp>
        <p:nvSpPr>
          <p:cNvPr id="1357" name="Google Shape;1357;ga4a97f28c4_1_37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8" name="Google Shape;1358;ga4a97f28c4_1_3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ga4a97f28c4_1_4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ga4a97f28c4_1_4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ga4a97f28c4_1_4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8" name="Google Shape;1758;ga4a97f28c4_1_4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little piece of trivia: Some (if not all) game companies use SSAA to render promotional material. That’s why some players complain that the game doesn’t look as good as the posters or gameplay trailers.</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2"/>
        <p:cNvGrpSpPr/>
        <p:nvPr/>
      </p:nvGrpSpPr>
      <p:grpSpPr>
        <a:xfrm>
          <a:off x="0" y="0"/>
          <a:ext cx="0" cy="0"/>
          <a:chOff x="0" y="0"/>
          <a:chExt cx="0" cy="0"/>
        </a:xfrm>
      </p:grpSpPr>
      <p:sp>
        <p:nvSpPr>
          <p:cNvPr id="1763" name="Google Shape;1763;ga4a97f28c4_1_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4" name="Google Shape;1764;ga4a97f28c4_1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4"/>
        <p:cNvGrpSpPr/>
        <p:nvPr/>
      </p:nvGrpSpPr>
      <p:grpSpPr>
        <a:xfrm>
          <a:off x="0" y="0"/>
          <a:ext cx="0" cy="0"/>
          <a:chOff x="0" y="0"/>
          <a:chExt cx="0" cy="0"/>
        </a:xfrm>
      </p:grpSpPr>
      <p:sp>
        <p:nvSpPr>
          <p:cNvPr id="2035" name="Google Shape;2035;ga4a97f28c4_1_6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6" name="Google Shape;2036;ga4a97f28c4_1_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a4a97f28c4_1_2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a4a97f28c4_1_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5"/>
        <p:cNvGrpSpPr/>
        <p:nvPr/>
      </p:nvGrpSpPr>
      <p:grpSpPr>
        <a:xfrm>
          <a:off x="0" y="0"/>
          <a:ext cx="0" cy="0"/>
          <a:chOff x="0" y="0"/>
          <a:chExt cx="0" cy="0"/>
        </a:xfrm>
      </p:grpSpPr>
      <p:sp>
        <p:nvSpPr>
          <p:cNvPr id="2376" name="Google Shape;2376;ga4a97f28c4_1_9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7" name="Google Shape;2377;ga4a97f28c4_1_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8"/>
        <p:cNvGrpSpPr/>
        <p:nvPr/>
      </p:nvGrpSpPr>
      <p:grpSpPr>
        <a:xfrm>
          <a:off x="0" y="0"/>
          <a:ext cx="0" cy="0"/>
          <a:chOff x="0" y="0"/>
          <a:chExt cx="0" cy="0"/>
        </a:xfrm>
      </p:grpSpPr>
      <p:sp>
        <p:nvSpPr>
          <p:cNvPr id="2779" name="Google Shape;2779;ga4a97f28c4_1_16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0" name="Google Shape;2780;ga4a97f28c4_1_1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a4a97f28c4_1_2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a4a97f28c4_1_2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1"/>
        <p:cNvGrpSpPr/>
        <p:nvPr/>
      </p:nvGrpSpPr>
      <p:grpSpPr>
        <a:xfrm>
          <a:off x="0" y="0"/>
          <a:ext cx="0" cy="0"/>
          <a:chOff x="0" y="0"/>
          <a:chExt cx="0" cy="0"/>
        </a:xfrm>
      </p:grpSpPr>
      <p:sp>
        <p:nvSpPr>
          <p:cNvPr id="3252" name="Google Shape;3252;ga4a97f28c4_1_2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3" name="Google Shape;3253;ga4a97f28c4_1_2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9e8f59b0a6_0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9e8f59b0a6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Each target can be built from one or more c++ files. The files can only have one main function only.</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7"/>
        <p:cNvGrpSpPr/>
        <p:nvPr/>
      </p:nvGrpSpPr>
      <p:grpSpPr>
        <a:xfrm>
          <a:off x="0" y="0"/>
          <a:ext cx="0" cy="0"/>
          <a:chOff x="0" y="0"/>
          <a:chExt cx="0" cy="0"/>
        </a:xfrm>
      </p:grpSpPr>
      <p:sp>
        <p:nvSpPr>
          <p:cNvPr id="3258" name="Google Shape;3258;ga4a97f28c4_1_28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9" name="Google Shape;3259;ga4a97f28c4_1_2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3"/>
        <p:cNvGrpSpPr/>
        <p:nvPr/>
      </p:nvGrpSpPr>
      <p:grpSpPr>
        <a:xfrm>
          <a:off x="0" y="0"/>
          <a:ext cx="0" cy="0"/>
          <a:chOff x="0" y="0"/>
          <a:chExt cx="0" cy="0"/>
        </a:xfrm>
      </p:grpSpPr>
      <p:sp>
        <p:nvSpPr>
          <p:cNvPr id="3264" name="Google Shape;3264;ga44cab3abb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5" name="Google Shape;3265;ga44cab3abb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code is similar in many OpenGL projects so need to be memorized at all.</a:t>
            </a:r>
            <a:endParaRPr dirty="0"/>
          </a:p>
          <a:p>
            <a:pPr marL="0" lvl="0" indent="0" algn="l" rtl="0">
              <a:spcBef>
                <a:spcPts val="0"/>
              </a:spcBef>
              <a:spcAft>
                <a:spcPts val="0"/>
              </a:spcAft>
              <a:buNone/>
            </a:pPr>
            <a:r>
              <a:rPr lang="en" dirty="0"/>
              <a:t>Here we enable double buffering.</a:t>
            </a:r>
            <a:endParaRPr dirty="0"/>
          </a:p>
          <a:p>
            <a:pPr marL="0" lvl="0" indent="0" algn="l" rtl="0">
              <a:spcBef>
                <a:spcPts val="0"/>
              </a:spcBef>
              <a:spcAft>
                <a:spcPts val="0"/>
              </a:spcAft>
              <a:buNone/>
            </a:pPr>
            <a:r>
              <a:rPr lang="en" dirty="0"/>
              <a:t>We also request that each pixel will store each color channel in 8 bits. This means that each pixel will be stored in 4*8=32 bits. Note that not all values of bits are possible, each GPU only supports a few formats so it can select another format if our request is unsatisfiable.</a:t>
            </a:r>
            <a:endParaRPr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0"/>
        <p:cNvGrpSpPr/>
        <p:nvPr/>
      </p:nvGrpSpPr>
      <p:grpSpPr>
        <a:xfrm>
          <a:off x="0" y="0"/>
          <a:ext cx="0" cy="0"/>
          <a:chOff x="0" y="0"/>
          <a:chExt cx="0" cy="0"/>
        </a:xfrm>
      </p:grpSpPr>
      <p:sp>
        <p:nvSpPr>
          <p:cNvPr id="3271" name="Google Shape;3271;ga4de1654f9_2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2" name="Google Shape;3272;ga4de1654f9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6"/>
        <p:cNvGrpSpPr/>
        <p:nvPr/>
      </p:nvGrpSpPr>
      <p:grpSpPr>
        <a:xfrm>
          <a:off x="0" y="0"/>
          <a:ext cx="0" cy="0"/>
          <a:chOff x="0" y="0"/>
          <a:chExt cx="0" cy="0"/>
        </a:xfrm>
      </p:grpSpPr>
      <p:sp>
        <p:nvSpPr>
          <p:cNvPr id="3277" name="Google Shape;3277;ga4de1654f9_2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8" name="Google Shape;3278;ga4de1654f9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2"/>
        <p:cNvGrpSpPr/>
        <p:nvPr/>
      </p:nvGrpSpPr>
      <p:grpSpPr>
        <a:xfrm>
          <a:off x="0" y="0"/>
          <a:ext cx="0" cy="0"/>
          <a:chOff x="0" y="0"/>
          <a:chExt cx="0" cy="0"/>
        </a:xfrm>
      </p:grpSpPr>
      <p:sp>
        <p:nvSpPr>
          <p:cNvPr id="3283" name="Google Shape;3283;ga4de1654f9_2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4" name="Google Shape;3284;ga4de1654f9_2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7"/>
        <p:cNvGrpSpPr/>
        <p:nvPr/>
      </p:nvGrpSpPr>
      <p:grpSpPr>
        <a:xfrm>
          <a:off x="0" y="0"/>
          <a:ext cx="0" cy="0"/>
          <a:chOff x="0" y="0"/>
          <a:chExt cx="0" cy="0"/>
        </a:xfrm>
      </p:grpSpPr>
      <p:sp>
        <p:nvSpPr>
          <p:cNvPr id="3288" name="Google Shape;3288;ga4de1654f9_2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9" name="Google Shape;3289;ga4de1654f9_2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2"/>
        <p:cNvGrpSpPr/>
        <p:nvPr/>
      </p:nvGrpSpPr>
      <p:grpSpPr>
        <a:xfrm>
          <a:off x="0" y="0"/>
          <a:ext cx="0" cy="0"/>
          <a:chOff x="0" y="0"/>
          <a:chExt cx="0" cy="0"/>
        </a:xfrm>
      </p:grpSpPr>
      <p:sp>
        <p:nvSpPr>
          <p:cNvPr id="3293" name="Google Shape;3293;ga4de1654f9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4" name="Google Shape;3294;ga4de1654f9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source: http://www.the-working-man.org/2014/12/bit-depth-color-precision-in-raster.html</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a4de1654f9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9" name="Google Shape;3299;ga4de1654f9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source: https://docs.krita.org/en/general_concepts/colors/bit_depth.html</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2"/>
        <p:cNvGrpSpPr/>
        <p:nvPr/>
      </p:nvGrpSpPr>
      <p:grpSpPr>
        <a:xfrm>
          <a:off x="0" y="0"/>
          <a:ext cx="0" cy="0"/>
          <a:chOff x="0" y="0"/>
          <a:chExt cx="0" cy="0"/>
        </a:xfrm>
      </p:grpSpPr>
      <p:sp>
        <p:nvSpPr>
          <p:cNvPr id="3303" name="Google Shape;3303;ga4de1654f9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4" name="Google Shape;3304;ga4de1654f9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source: </a:t>
            </a:r>
            <a:r>
              <a:rPr lang="en" u="sng">
                <a:solidFill>
                  <a:schemeClr val="hlink"/>
                </a:solidFill>
                <a:hlinkClick r:id="rId3"/>
              </a:rPr>
              <a:t>https://www.neogaf.com/threads/is-color-banding-a-game-panel-or-driver-issue.1386255/</a:t>
            </a:r>
            <a:endParaRPr/>
          </a:p>
          <a:p>
            <a:pPr marL="0" lvl="0" indent="0" algn="l" rtl="0">
              <a:spcBef>
                <a:spcPts val="0"/>
              </a:spcBef>
              <a:spcAft>
                <a:spcPts val="0"/>
              </a:spcAft>
              <a:buNone/>
            </a:pPr>
            <a:r>
              <a:rPr lang="en"/>
              <a:t>Even at 8-bit per channel (24-bits per RGB pixel or 32-bits per RGBA pixel), we can still see banding (steps in the color). This is usually apparent in dark scene since we don’t use the full color spectrum (only the dark part of the spectrum is used in the scene).</a:t>
            </a:r>
            <a:endParaRPr/>
          </a:p>
          <a:p>
            <a:pPr marL="0" lvl="0" indent="0" algn="l" rtl="0">
              <a:spcBef>
                <a:spcPts val="0"/>
              </a:spcBef>
              <a:spcAft>
                <a:spcPts val="0"/>
              </a:spcAft>
              <a:buNone/>
            </a:pPr>
            <a:r>
              <a:rPr lang="en"/>
              <a:t>This is usually solved using a process called Dithering which is beyond the scope of this course (look for dithering in image processing).</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p:cNvGrpSpPr/>
        <p:nvPr/>
      </p:nvGrpSpPr>
      <p:grpSpPr>
        <a:xfrm>
          <a:off x="0" y="0"/>
          <a:ext cx="0" cy="0"/>
          <a:chOff x="0" y="0"/>
          <a:chExt cx="0" cy="0"/>
        </a:xfrm>
      </p:grpSpPr>
      <p:sp>
        <p:nvSpPr>
          <p:cNvPr id="3310" name="Google Shape;3310;ga44cab3abb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a44cab3abb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9e8f59b0a6_0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9e8f59b0a6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can have more than one target. From this configuration, we can deduce that either of the following is true:</a:t>
            </a:r>
            <a:endParaRPr>
              <a:solidFill>
                <a:schemeClr val="dk1"/>
              </a:solidFill>
            </a:endParaRPr>
          </a:p>
          <a:p>
            <a:pPr marL="0" lvl="0" indent="0" algn="l" rtl="0">
              <a:spcBef>
                <a:spcPts val="0"/>
              </a:spcBef>
              <a:spcAft>
                <a:spcPts val="0"/>
              </a:spcAft>
              <a:buNone/>
            </a:pPr>
            <a:r>
              <a:rPr lang="en">
                <a:solidFill>
                  <a:schemeClr val="dk1"/>
                </a:solidFill>
              </a:rPr>
              <a:t>1- main.cpp and main2.cpp each have a main function but path/to/other.cpp doesn’t have a main function.</a:t>
            </a:r>
            <a:endParaRPr>
              <a:solidFill>
                <a:srgbClr val="1A9988"/>
              </a:solidFill>
            </a:endParaRPr>
          </a:p>
          <a:p>
            <a:pPr marL="0" lvl="0" indent="0" algn="l" rtl="0">
              <a:spcBef>
                <a:spcPts val="0"/>
              </a:spcBef>
              <a:spcAft>
                <a:spcPts val="0"/>
              </a:spcAft>
              <a:buNone/>
            </a:pPr>
            <a:r>
              <a:rPr lang="en">
                <a:solidFill>
                  <a:srgbClr val="1A9988"/>
                </a:solidFill>
              </a:rPr>
              <a:t>1- path/to/other.cpp has a main function but (main.cpp and main2.cpp) both don’t have a main function.</a:t>
            </a:r>
            <a:endParaRPr>
              <a:solidFill>
                <a:srgbClr val="1A9988"/>
              </a:solidFill>
            </a:endParaRPr>
          </a:p>
          <a:p>
            <a:pPr marL="0" lvl="0" indent="0" algn="l" rtl="0">
              <a:spcBef>
                <a:spcPts val="0"/>
              </a:spcBef>
              <a:spcAft>
                <a:spcPts val="0"/>
              </a:spcAft>
              <a:buNone/>
            </a:pPr>
            <a:r>
              <a:rPr lang="en">
                <a:solidFill>
                  <a:srgbClr val="1A9988"/>
                </a:solidFill>
              </a:rPr>
              <a:t>If more than or less than one main function is defined for an executable, an error will be thrown.</a:t>
            </a:r>
            <a:endParaRPr>
              <a:solidFill>
                <a:srgbClr val="1A9988"/>
              </a:solidFil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6"/>
        <p:cNvGrpSpPr/>
        <p:nvPr/>
      </p:nvGrpSpPr>
      <p:grpSpPr>
        <a:xfrm>
          <a:off x="0" y="0"/>
          <a:ext cx="0" cy="0"/>
          <a:chOff x="0" y="0"/>
          <a:chExt cx="0" cy="0"/>
        </a:xfrm>
      </p:grpSpPr>
      <p:sp>
        <p:nvSpPr>
          <p:cNvPr id="3317" name="Google Shape;3317;ga4de1654f9_2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8" name="Google Shape;3318;ga4de1654f9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source: https://en.wikipedia.org/wiki/Z-buffering</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3"/>
        <p:cNvGrpSpPr/>
        <p:nvPr/>
      </p:nvGrpSpPr>
      <p:grpSpPr>
        <a:xfrm>
          <a:off x="0" y="0"/>
          <a:ext cx="0" cy="0"/>
          <a:chOff x="0" y="0"/>
          <a:chExt cx="0" cy="0"/>
        </a:xfrm>
      </p:grpSpPr>
      <p:sp>
        <p:nvSpPr>
          <p:cNvPr id="3324" name="Google Shape;3324;ga4de1654f9_2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5" name="Google Shape;3325;ga4de1654f9_2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0"/>
        <p:cNvGrpSpPr/>
        <p:nvPr/>
      </p:nvGrpSpPr>
      <p:grpSpPr>
        <a:xfrm>
          <a:off x="0" y="0"/>
          <a:ext cx="0" cy="0"/>
          <a:chOff x="0" y="0"/>
          <a:chExt cx="0" cy="0"/>
        </a:xfrm>
      </p:grpSpPr>
      <p:sp>
        <p:nvSpPr>
          <p:cNvPr id="3331" name="Google Shape;3331;ga44cab3abb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2" name="Google Shape;3332;ga44cab3abb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7"/>
        <p:cNvGrpSpPr/>
        <p:nvPr/>
      </p:nvGrpSpPr>
      <p:grpSpPr>
        <a:xfrm>
          <a:off x="0" y="0"/>
          <a:ext cx="0" cy="0"/>
          <a:chOff x="0" y="0"/>
          <a:chExt cx="0" cy="0"/>
        </a:xfrm>
      </p:grpSpPr>
      <p:sp>
        <p:nvSpPr>
          <p:cNvPr id="3338" name="Google Shape;3338;ga44cab3abb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9" name="Google Shape;3339;ga44cab3abb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code is similar in many OpenGL projects so need to be memorized at all.</a:t>
            </a:r>
            <a:endParaRPr>
              <a:solidFill>
                <a:schemeClr val="dk1"/>
              </a:solidFill>
            </a:endParaRPr>
          </a:p>
          <a:p>
            <a:pPr marL="0" lvl="0" indent="0" algn="l" rtl="0">
              <a:spcBef>
                <a:spcPts val="0"/>
              </a:spcBef>
              <a:spcAft>
                <a:spcPts val="0"/>
              </a:spcAft>
              <a:buNone/>
            </a:pPr>
            <a:r>
              <a:rPr lang="en">
                <a:solidFill>
                  <a:schemeClr val="dk1"/>
                </a:solidFill>
              </a:rPr>
              <a:t>First parameter is window width.</a:t>
            </a:r>
            <a:endParaRPr>
              <a:solidFill>
                <a:schemeClr val="dk1"/>
              </a:solidFill>
            </a:endParaRPr>
          </a:p>
          <a:p>
            <a:pPr marL="0" lvl="0" indent="0" algn="l" rtl="0">
              <a:spcBef>
                <a:spcPts val="0"/>
              </a:spcBef>
              <a:spcAft>
                <a:spcPts val="0"/>
              </a:spcAft>
              <a:buNone/>
            </a:pPr>
            <a:r>
              <a:rPr lang="en">
                <a:solidFill>
                  <a:schemeClr val="dk1"/>
                </a:solidFill>
              </a:rPr>
              <a:t>Second parameter is window height.</a:t>
            </a:r>
            <a:endParaRPr>
              <a:solidFill>
                <a:schemeClr val="dk1"/>
              </a:solidFill>
            </a:endParaRPr>
          </a:p>
          <a:p>
            <a:pPr marL="0" lvl="0" indent="0" algn="l" rtl="0">
              <a:spcBef>
                <a:spcPts val="0"/>
              </a:spcBef>
              <a:spcAft>
                <a:spcPts val="0"/>
              </a:spcAft>
              <a:buNone/>
            </a:pPr>
            <a:r>
              <a:rPr lang="en">
                <a:solidFill>
                  <a:schemeClr val="dk1"/>
                </a:solidFill>
              </a:rPr>
              <a:t>Third parameter is window title.</a:t>
            </a:r>
            <a:endParaRPr>
              <a:solidFill>
                <a:schemeClr val="dk1"/>
              </a:solidFil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5"/>
        <p:cNvGrpSpPr/>
        <p:nvPr/>
      </p:nvGrpSpPr>
      <p:grpSpPr>
        <a:xfrm>
          <a:off x="0" y="0"/>
          <a:ext cx="0" cy="0"/>
          <a:chOff x="0" y="0"/>
          <a:chExt cx="0" cy="0"/>
        </a:xfrm>
      </p:grpSpPr>
      <p:sp>
        <p:nvSpPr>
          <p:cNvPr id="3346" name="Google Shape;3346;ga4de1654f9_2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7" name="Google Shape;3347;ga4de1654f9_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2"/>
        <p:cNvGrpSpPr/>
        <p:nvPr/>
      </p:nvGrpSpPr>
      <p:grpSpPr>
        <a:xfrm>
          <a:off x="0" y="0"/>
          <a:ext cx="0" cy="0"/>
          <a:chOff x="0" y="0"/>
          <a:chExt cx="0" cy="0"/>
        </a:xfrm>
      </p:grpSpPr>
      <p:sp>
        <p:nvSpPr>
          <p:cNvPr id="3353" name="Google Shape;3353;ga4de1654f9_2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4" name="Google Shape;3354;ga4de1654f9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9"/>
        <p:cNvGrpSpPr/>
        <p:nvPr/>
      </p:nvGrpSpPr>
      <p:grpSpPr>
        <a:xfrm>
          <a:off x="0" y="0"/>
          <a:ext cx="0" cy="0"/>
          <a:chOff x="0" y="0"/>
          <a:chExt cx="0" cy="0"/>
        </a:xfrm>
      </p:grpSpPr>
      <p:sp>
        <p:nvSpPr>
          <p:cNvPr id="3360" name="Google Shape;3360;ga44cab3abb_0_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1" name="Google Shape;3361;ga44cab3abb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5"/>
        <p:cNvGrpSpPr/>
        <p:nvPr/>
      </p:nvGrpSpPr>
      <p:grpSpPr>
        <a:xfrm>
          <a:off x="0" y="0"/>
          <a:ext cx="0" cy="0"/>
          <a:chOff x="0" y="0"/>
          <a:chExt cx="0" cy="0"/>
        </a:xfrm>
      </p:grpSpPr>
      <p:sp>
        <p:nvSpPr>
          <p:cNvPr id="3366" name="Google Shape;3366;ga44cab3abb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7" name="Google Shape;3367;ga44cab3abb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6"/>
        <p:cNvGrpSpPr/>
        <p:nvPr/>
      </p:nvGrpSpPr>
      <p:grpSpPr>
        <a:xfrm>
          <a:off x="0" y="0"/>
          <a:ext cx="0" cy="0"/>
          <a:chOff x="0" y="0"/>
          <a:chExt cx="0" cy="0"/>
        </a:xfrm>
      </p:grpSpPr>
      <p:sp>
        <p:nvSpPr>
          <p:cNvPr id="3377" name="Google Shape;3377;ga44cab3abb_0_1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8" name="Google Shape;3378;ga44cab3abb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8"/>
        <p:cNvGrpSpPr/>
        <p:nvPr/>
      </p:nvGrpSpPr>
      <p:grpSpPr>
        <a:xfrm>
          <a:off x="0" y="0"/>
          <a:ext cx="0" cy="0"/>
          <a:chOff x="0" y="0"/>
          <a:chExt cx="0" cy="0"/>
        </a:xfrm>
      </p:grpSpPr>
      <p:sp>
        <p:nvSpPr>
          <p:cNvPr id="3389" name="Google Shape;3389;ga44cab3abb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0" name="Google Shape;3390;ga44cab3abb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9e8f59b0a6_0_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9e8f59b0a6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Sometimes, it is desired to compile some pieces of code once and turn them into a static library. Then the library can be linked to the executable by the linker.</a:t>
            </a:r>
            <a:endParaRPr>
              <a:solidFill>
                <a:schemeClr val="dk1"/>
              </a:solidFill>
            </a:endParaRPr>
          </a:p>
          <a:p>
            <a:pPr marL="0" lvl="0" indent="0" algn="l" rtl="0">
              <a:spcBef>
                <a:spcPts val="0"/>
              </a:spcBef>
              <a:spcAft>
                <a:spcPts val="0"/>
              </a:spcAft>
              <a:buNone/>
            </a:pPr>
            <a:r>
              <a:rPr lang="en">
                <a:solidFill>
                  <a:schemeClr val="dk1"/>
                </a:solidFill>
              </a:rPr>
              <a:t>Note:</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Static libraries are used during linking to retrieve pieces of code that the executable needs. If a needed static library is missing, a linking error will occur. On windows, they usually have the extension “.lib”.</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Dynamic libraries are loaded in runtime by the executable. If a needed dynamic library is missing, a runtime error will occur. On windows, they usually have the extension “.dll”.</a:t>
            </a:r>
            <a:endParaRPr>
              <a:solidFill>
                <a:schemeClr val="dk1"/>
              </a:solidFill>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4"/>
        <p:cNvGrpSpPr/>
        <p:nvPr/>
      </p:nvGrpSpPr>
      <p:grpSpPr>
        <a:xfrm>
          <a:off x="0" y="0"/>
          <a:ext cx="0" cy="0"/>
          <a:chOff x="0" y="0"/>
          <a:chExt cx="0" cy="0"/>
        </a:xfrm>
      </p:grpSpPr>
      <p:sp>
        <p:nvSpPr>
          <p:cNvPr id="3395" name="Google Shape;3395;ga4de1654f9_2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6" name="Google Shape;3396;ga4de1654f9_2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9"/>
        <p:cNvGrpSpPr/>
        <p:nvPr/>
      </p:nvGrpSpPr>
      <p:grpSpPr>
        <a:xfrm>
          <a:off x="0" y="0"/>
          <a:ext cx="0" cy="0"/>
          <a:chOff x="0" y="0"/>
          <a:chExt cx="0" cy="0"/>
        </a:xfrm>
      </p:grpSpPr>
      <p:sp>
        <p:nvSpPr>
          <p:cNvPr id="3400" name="Google Shape;3400;ga4de1654f9_2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1" name="Google Shape;3401;ga4de1654f9_2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4"/>
        <p:cNvGrpSpPr/>
        <p:nvPr/>
      </p:nvGrpSpPr>
      <p:grpSpPr>
        <a:xfrm>
          <a:off x="0" y="0"/>
          <a:ext cx="0" cy="0"/>
          <a:chOff x="0" y="0"/>
          <a:chExt cx="0" cy="0"/>
        </a:xfrm>
      </p:grpSpPr>
      <p:sp>
        <p:nvSpPr>
          <p:cNvPr id="3405" name="Google Shape;3405;ga4de1654f9_2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6" name="Google Shape;3406;ga4de1654f9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2"/>
        <p:cNvGrpSpPr/>
        <p:nvPr/>
      </p:nvGrpSpPr>
      <p:grpSpPr>
        <a:xfrm>
          <a:off x="0" y="0"/>
          <a:ext cx="0" cy="0"/>
          <a:chOff x="0" y="0"/>
          <a:chExt cx="0" cy="0"/>
        </a:xfrm>
      </p:grpSpPr>
      <p:sp>
        <p:nvSpPr>
          <p:cNvPr id="3413" name="Google Shape;3413;ga44cab3abb_0_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4" name="Google Shape;3414;ga44cab3abb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7"/>
        <p:cNvGrpSpPr/>
        <p:nvPr/>
      </p:nvGrpSpPr>
      <p:grpSpPr>
        <a:xfrm>
          <a:off x="0" y="0"/>
          <a:ext cx="0" cy="0"/>
          <a:chOff x="0" y="0"/>
          <a:chExt cx="0" cy="0"/>
        </a:xfrm>
      </p:grpSpPr>
      <p:sp>
        <p:nvSpPr>
          <p:cNvPr id="3418" name="Google Shape;3418;ga44cab3abb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9" name="Google Shape;3419;ga44cab3abb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7"/>
        <p:cNvGrpSpPr/>
        <p:nvPr/>
      </p:nvGrpSpPr>
      <p:grpSpPr>
        <a:xfrm>
          <a:off x="0" y="0"/>
          <a:ext cx="0" cy="0"/>
          <a:chOff x="0" y="0"/>
          <a:chExt cx="0" cy="0"/>
        </a:xfrm>
      </p:grpSpPr>
      <p:sp>
        <p:nvSpPr>
          <p:cNvPr id="3428" name="Google Shape;3428;ga4de1654f9_2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9" name="Google Shape;3429;ga4de1654f9_2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3"/>
        <p:cNvGrpSpPr/>
        <p:nvPr/>
      </p:nvGrpSpPr>
      <p:grpSpPr>
        <a:xfrm>
          <a:off x="0" y="0"/>
          <a:ext cx="0" cy="0"/>
          <a:chOff x="0" y="0"/>
          <a:chExt cx="0" cy="0"/>
        </a:xfrm>
      </p:grpSpPr>
      <p:sp>
        <p:nvSpPr>
          <p:cNvPr id="3444" name="Google Shape;3444;ga4de1654f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5" name="Google Shape;3445;ga4de1654f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9"/>
        <p:cNvGrpSpPr/>
        <p:nvPr/>
      </p:nvGrpSpPr>
      <p:grpSpPr>
        <a:xfrm>
          <a:off x="0" y="0"/>
          <a:ext cx="0" cy="0"/>
          <a:chOff x="0" y="0"/>
          <a:chExt cx="0" cy="0"/>
        </a:xfrm>
      </p:grpSpPr>
      <p:sp>
        <p:nvSpPr>
          <p:cNvPr id="3530" name="Google Shape;3530;ga4de1654f9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1" name="Google Shape;3531;ga4de1654f9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1"/>
        <p:cNvGrpSpPr/>
        <p:nvPr/>
      </p:nvGrpSpPr>
      <p:grpSpPr>
        <a:xfrm>
          <a:off x="0" y="0"/>
          <a:ext cx="0" cy="0"/>
          <a:chOff x="0" y="0"/>
          <a:chExt cx="0" cy="0"/>
        </a:xfrm>
      </p:grpSpPr>
      <p:sp>
        <p:nvSpPr>
          <p:cNvPr id="3552" name="Google Shape;3552;ga4de1654f9_0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3" name="Google Shape;3553;ga4de1654f9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7"/>
        <p:cNvGrpSpPr/>
        <p:nvPr/>
      </p:nvGrpSpPr>
      <p:grpSpPr>
        <a:xfrm>
          <a:off x="0" y="0"/>
          <a:ext cx="0" cy="0"/>
          <a:chOff x="0" y="0"/>
          <a:chExt cx="0" cy="0"/>
        </a:xfrm>
      </p:grpSpPr>
      <p:sp>
        <p:nvSpPr>
          <p:cNvPr id="3558" name="Google Shape;3558;ga4de1654f9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9" name="Google Shape;3559;ga4de1654f9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9e8f59b0a6_0_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9e8f59b0a6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Here we are adding a subdirectory that contains another CMakeLists. That included CMakeLists can have its own targets. If any of these targets is a library, we can link it to one of our targets using it name.</a:t>
            </a:r>
            <a:endParaRPr>
              <a:solidFill>
                <a:schemeClr val="dk1"/>
              </a:solidFill>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3"/>
        <p:cNvGrpSpPr/>
        <p:nvPr/>
      </p:nvGrpSpPr>
      <p:grpSpPr>
        <a:xfrm>
          <a:off x="0" y="0"/>
          <a:ext cx="0" cy="0"/>
          <a:chOff x="0" y="0"/>
          <a:chExt cx="0" cy="0"/>
        </a:xfrm>
      </p:grpSpPr>
      <p:sp>
        <p:nvSpPr>
          <p:cNvPr id="3564" name="Google Shape;3564;g9eafd5e7d6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5" name="Google Shape;3565;g9eafd5e7d6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9"/>
        <p:cNvGrpSpPr/>
        <p:nvPr/>
      </p:nvGrpSpPr>
      <p:grpSpPr>
        <a:xfrm>
          <a:off x="0" y="0"/>
          <a:ext cx="0" cy="0"/>
          <a:chOff x="0" y="0"/>
          <a:chExt cx="0" cy="0"/>
        </a:xfrm>
      </p:grpSpPr>
      <p:sp>
        <p:nvSpPr>
          <p:cNvPr id="3570" name="Google Shape;3570;g9eafd5e7d6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1" name="Google Shape;3571;g9eafd5e7d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5"/>
        <p:cNvGrpSpPr/>
        <p:nvPr/>
      </p:nvGrpSpPr>
      <p:grpSpPr>
        <a:xfrm>
          <a:off x="0" y="0"/>
          <a:ext cx="0" cy="0"/>
          <a:chOff x="0" y="0"/>
          <a:chExt cx="0" cy="0"/>
        </a:xfrm>
      </p:grpSpPr>
      <p:sp>
        <p:nvSpPr>
          <p:cNvPr id="3576" name="Google Shape;3576;g9eafd5e7d6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7" name="Google Shape;3577;g9eafd5e7d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1"/>
        <p:cNvGrpSpPr/>
        <p:nvPr/>
      </p:nvGrpSpPr>
      <p:grpSpPr>
        <a:xfrm>
          <a:off x="0" y="0"/>
          <a:ext cx="0" cy="0"/>
          <a:chOff x="0" y="0"/>
          <a:chExt cx="0" cy="0"/>
        </a:xfrm>
      </p:grpSpPr>
      <p:sp>
        <p:nvSpPr>
          <p:cNvPr id="3582" name="Google Shape;3582;g9eafd5e7d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3" name="Google Shape;3583;g9eafd5e7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8"/>
        <p:cNvGrpSpPr/>
        <p:nvPr/>
      </p:nvGrpSpPr>
      <p:grpSpPr>
        <a:xfrm>
          <a:off x="0" y="0"/>
          <a:ext cx="0" cy="0"/>
          <a:chOff x="0" y="0"/>
          <a:chExt cx="0" cy="0"/>
        </a:xfrm>
      </p:grpSpPr>
      <p:sp>
        <p:nvSpPr>
          <p:cNvPr id="3589" name="Google Shape;3589;g9eafd5e7d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0" name="Google Shape;3590;g9eafd5e7d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8"/>
        <p:cNvGrpSpPr/>
        <p:nvPr/>
      </p:nvGrpSpPr>
      <p:grpSpPr>
        <a:xfrm>
          <a:off x="0" y="0"/>
          <a:ext cx="0" cy="0"/>
          <a:chOff x="0" y="0"/>
          <a:chExt cx="0" cy="0"/>
        </a:xfrm>
      </p:grpSpPr>
      <p:sp>
        <p:nvSpPr>
          <p:cNvPr id="3599" name="Google Shape;3599;g9eafd5e7d6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0" name="Google Shape;3600;g9eafd5e7d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8"/>
        <p:cNvGrpSpPr/>
        <p:nvPr/>
      </p:nvGrpSpPr>
      <p:grpSpPr>
        <a:xfrm>
          <a:off x="0" y="0"/>
          <a:ext cx="0" cy="0"/>
          <a:chOff x="0" y="0"/>
          <a:chExt cx="0" cy="0"/>
        </a:xfrm>
      </p:grpSpPr>
      <p:sp>
        <p:nvSpPr>
          <p:cNvPr id="3609" name="Google Shape;3609;g9eafd5e7d6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0" name="Google Shape;3610;g9eafd5e7d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4"/>
        <p:cNvGrpSpPr/>
        <p:nvPr/>
      </p:nvGrpSpPr>
      <p:grpSpPr>
        <a:xfrm>
          <a:off x="0" y="0"/>
          <a:ext cx="0" cy="0"/>
          <a:chOff x="0" y="0"/>
          <a:chExt cx="0" cy="0"/>
        </a:xfrm>
      </p:grpSpPr>
      <p:sp>
        <p:nvSpPr>
          <p:cNvPr id="3615" name="Google Shape;3615;g9eafd5e7d6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6" name="Google Shape;3616;g9eafd5e7d6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3"/>
        <p:cNvGrpSpPr/>
        <p:nvPr/>
      </p:nvGrpSpPr>
      <p:grpSpPr>
        <a:xfrm>
          <a:off x="0" y="0"/>
          <a:ext cx="0" cy="0"/>
          <a:chOff x="0" y="0"/>
          <a:chExt cx="0" cy="0"/>
        </a:xfrm>
      </p:grpSpPr>
      <p:sp>
        <p:nvSpPr>
          <p:cNvPr id="3624" name="Google Shape;3624;g9eafd5e7d6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5" name="Google Shape;3625;g9eafd5e7d6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9"/>
        <p:cNvGrpSpPr/>
        <p:nvPr/>
      </p:nvGrpSpPr>
      <p:grpSpPr>
        <a:xfrm>
          <a:off x="0" y="0"/>
          <a:ext cx="0" cy="0"/>
          <a:chOff x="0" y="0"/>
          <a:chExt cx="0" cy="0"/>
        </a:xfrm>
      </p:grpSpPr>
      <p:sp>
        <p:nvSpPr>
          <p:cNvPr id="3630" name="Google Shape;3630;g9eafd5e7d6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1" name="Google Shape;3631;g9eafd5e7d6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9e8f59b0a6_0_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9e8f59b0a6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Include_directories allow us to add directories in which the includes can be found. This affects only includes that are in the form #include &lt;...&gt;</a:t>
            </a:r>
            <a:endParaRPr>
              <a:solidFill>
                <a:schemeClr val="dk1"/>
              </a:solidFill>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5"/>
        <p:cNvGrpSpPr/>
        <p:nvPr/>
      </p:nvGrpSpPr>
      <p:grpSpPr>
        <a:xfrm>
          <a:off x="0" y="0"/>
          <a:ext cx="0" cy="0"/>
          <a:chOff x="0" y="0"/>
          <a:chExt cx="0" cy="0"/>
        </a:xfrm>
      </p:grpSpPr>
      <p:sp>
        <p:nvSpPr>
          <p:cNvPr id="3636" name="Google Shape;3636;g9eafd5e7d6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7" name="Google Shape;3637;g9eafd5e7d6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0"/>
        <p:cNvGrpSpPr/>
        <p:nvPr/>
      </p:nvGrpSpPr>
      <p:grpSpPr>
        <a:xfrm>
          <a:off x="0" y="0"/>
          <a:ext cx="0" cy="0"/>
          <a:chOff x="0" y="0"/>
          <a:chExt cx="0" cy="0"/>
        </a:xfrm>
      </p:grpSpPr>
      <p:sp>
        <p:nvSpPr>
          <p:cNvPr id="3641" name="Google Shape;3641;ga44cab3abb_0_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2" name="Google Shape;3642;ga44cab3abb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s://cmake.org/cmake/help/latest/command/if.html" TargetMode="External"/><Relationship Id="rId7" Type="http://schemas.openxmlformats.org/officeDocument/2006/relationships/hyperlink" Target="https://cmake.org/cmake/help/latest/index.html"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hyperlink" Target="https://cmake.org/cmake/help/latest/command/add_compile_options.html" TargetMode="External"/><Relationship Id="rId5" Type="http://schemas.openxmlformats.org/officeDocument/2006/relationships/hyperlink" Target="https://cmake.org/cmake/help/latest/command/function.html" TargetMode="External"/><Relationship Id="rId4" Type="http://schemas.openxmlformats.org/officeDocument/2006/relationships/hyperlink" Target="https://cmake.org/cmake/help/latest/command/foreach.html"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glfw.org/"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hyperlink" Target="https://glad.dav1d.de/"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s://gen.glad.sh/"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lm.g-truc.net/0.9.9/index.html"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ocornut/imgui"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4.gif"/></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nothings/stb"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tinyobjloader/tinyobjloader"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microsoft.com/office/2018/10/relationships/comments" Target="../comments/modernComment_132_0.xml"/><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2.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53.xm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3" Type="http://schemas.microsoft.com/office/2018/10/relationships/comments" Target="../comments/modernComment_137_0.xml"/><Relationship Id="rId2" Type="http://schemas.openxmlformats.org/officeDocument/2006/relationships/notesSlide" Target="../notesSlides/notesSlide56.xml"/><Relationship Id="rId1" Type="http://schemas.openxmlformats.org/officeDocument/2006/relationships/slideLayout" Target="../slideLayouts/slideLayout11.xml"/><Relationship Id="rId4" Type="http://schemas.openxmlformats.org/officeDocument/2006/relationships/image" Target="../media/image13.jpg"/></Relationships>
</file>

<file path=ppt/slides/_rels/slide5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3" Type="http://schemas.microsoft.com/office/2018/10/relationships/comments" Target="../comments/modernComment_139_0.xml"/><Relationship Id="rId2" Type="http://schemas.openxmlformats.org/officeDocument/2006/relationships/notesSlide" Target="../notesSlides/notesSlide58.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microsoft.com/office/2018/10/relationships/comments" Target="../comments/modernComment_13C_0.xml"/><Relationship Id="rId2" Type="http://schemas.openxmlformats.org/officeDocument/2006/relationships/notesSlide" Target="../notesSlides/notesSlide61.xml"/><Relationship Id="rId1" Type="http://schemas.openxmlformats.org/officeDocument/2006/relationships/slideLayout" Target="../slideLayouts/slideLayout6.xml"/><Relationship Id="rId4" Type="http://schemas.openxmlformats.org/officeDocument/2006/relationships/image" Target="../media/image17.gif"/></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5.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5.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5.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0.xml"/><Relationship Id="rId1" Type="http://schemas.openxmlformats.org/officeDocument/2006/relationships/slideLayout" Target="../slideLayouts/slideLayout1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Computer Graphics labs</a:t>
            </a:r>
            <a:endParaRPr/>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Lab 1 - Shaders &amp; Project Setup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2"/>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215" name="Google Shape;215;p22"/>
          <p:cNvSpPr txBox="1"/>
          <p:nvPr/>
        </p:nvSpPr>
        <p:spPr>
          <a:xfrm>
            <a:off x="777450" y="2127300"/>
            <a:ext cx="76404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sources</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other1.cpp other2.cpp</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 </a:t>
            </a:r>
            <a:r>
              <a:rPr lang="en" sz="1600">
                <a:solidFill>
                  <a:srgbClr val="CC7832"/>
                </a:solidFill>
                <a:latin typeface="Courier New"/>
                <a:ea typeface="Courier New"/>
                <a:cs typeface="Courier New"/>
                <a:sym typeface="Courier New"/>
              </a:rPr>
              <a:t>${</a:t>
            </a:r>
            <a:r>
              <a:rPr lang="en" sz="1600">
                <a:solidFill>
                  <a:srgbClr val="6A8759"/>
                </a:solidFill>
                <a:latin typeface="Courier New"/>
                <a:ea typeface="Courier New"/>
                <a:cs typeface="Courier New"/>
                <a:sym typeface="Courier New"/>
              </a:rPr>
              <a:t>sources</a:t>
            </a:r>
            <a:r>
              <a:rPr lang="en" sz="1600">
                <a:solidFill>
                  <a:srgbClr val="CC7832"/>
                </a:solidFill>
                <a:latin typeface="Courier New"/>
                <a:ea typeface="Courier New"/>
                <a:cs typeface="Courier New"/>
                <a:sym typeface="Courier New"/>
              </a:rPr>
              <a:t>}</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p:txBody>
      </p:sp>
      <p:sp>
        <p:nvSpPr>
          <p:cNvPr id="216" name="Google Shape;216;p22"/>
          <p:cNvSpPr txBox="1"/>
          <p:nvPr/>
        </p:nvSpPr>
        <p:spPr>
          <a:xfrm>
            <a:off x="5953775" y="2791475"/>
            <a:ext cx="22743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Define a variable</a:t>
            </a:r>
            <a:endParaRPr>
              <a:solidFill>
                <a:schemeClr val="lt2"/>
              </a:solidFill>
              <a:latin typeface="Lato"/>
              <a:ea typeface="Lato"/>
              <a:cs typeface="Lato"/>
              <a:sym typeface="Lato"/>
            </a:endParaRPr>
          </a:p>
        </p:txBody>
      </p:sp>
      <p:cxnSp>
        <p:nvCxnSpPr>
          <p:cNvPr id="217" name="Google Shape;217;p22"/>
          <p:cNvCxnSpPr>
            <a:stCxn id="216" idx="1"/>
          </p:cNvCxnSpPr>
          <p:nvPr/>
        </p:nvCxnSpPr>
        <p:spPr>
          <a:xfrm flipH="1">
            <a:off x="5099375" y="3059075"/>
            <a:ext cx="854400" cy="20400"/>
          </a:xfrm>
          <a:prstGeom prst="straightConnector1">
            <a:avLst/>
          </a:prstGeom>
          <a:noFill/>
          <a:ln w="19050" cap="flat" cmpd="sng">
            <a:solidFill>
              <a:schemeClr val="lt2"/>
            </a:solidFill>
            <a:prstDash val="solid"/>
            <a:round/>
            <a:headEnd type="none" w="med" len="med"/>
            <a:tailEnd type="triangle" w="med" len="med"/>
          </a:ln>
        </p:spPr>
      </p:cxnSp>
      <p:sp>
        <p:nvSpPr>
          <p:cNvPr id="218" name="Google Shape;218;p22"/>
          <p:cNvSpPr txBox="1"/>
          <p:nvPr/>
        </p:nvSpPr>
        <p:spPr>
          <a:xfrm>
            <a:off x="4424250" y="4252200"/>
            <a:ext cx="3993600" cy="40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Use a variable (helpful for organization)</a:t>
            </a:r>
            <a:endParaRPr>
              <a:solidFill>
                <a:schemeClr val="lt2"/>
              </a:solidFill>
              <a:latin typeface="Lato"/>
              <a:ea typeface="Lato"/>
              <a:cs typeface="Lato"/>
              <a:sym typeface="Lato"/>
            </a:endParaRPr>
          </a:p>
        </p:txBody>
      </p:sp>
      <p:cxnSp>
        <p:nvCxnSpPr>
          <p:cNvPr id="219" name="Google Shape;219;p22"/>
          <p:cNvCxnSpPr>
            <a:stCxn id="218" idx="0"/>
          </p:cNvCxnSpPr>
          <p:nvPr/>
        </p:nvCxnSpPr>
        <p:spPr>
          <a:xfrm rot="10800000">
            <a:off x="5822550" y="3825300"/>
            <a:ext cx="598500" cy="4269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3"/>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225" name="Google Shape;225;p23"/>
          <p:cNvSpPr txBox="1"/>
          <p:nvPr/>
        </p:nvSpPr>
        <p:spPr>
          <a:xfrm>
            <a:off x="777450" y="1974900"/>
            <a:ext cx="7640400" cy="16254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500">
                <a:solidFill>
                  <a:srgbClr val="A9B7C6"/>
                </a:solidFill>
                <a:latin typeface="Courier New"/>
                <a:ea typeface="Courier New"/>
                <a:cs typeface="Courier New"/>
                <a:sym typeface="Courier New"/>
              </a:rPr>
              <a:t>set(</a:t>
            </a:r>
            <a:r>
              <a:rPr lang="en" sz="1500">
                <a:solidFill>
                  <a:srgbClr val="6A8759"/>
                </a:solidFill>
                <a:latin typeface="Courier New"/>
                <a:ea typeface="Courier New"/>
                <a:cs typeface="Courier New"/>
                <a:sym typeface="Courier New"/>
              </a:rPr>
              <a:t>GLFW_BUILD_DOCS OFF CACHE BOOL </a:t>
            </a:r>
            <a:r>
              <a:rPr lang="en" sz="1500">
                <a:solidFill>
                  <a:srgbClr val="A9B7C6"/>
                </a:solidFill>
                <a:latin typeface="Courier New"/>
                <a:ea typeface="Courier New"/>
                <a:cs typeface="Courier New"/>
                <a:sym typeface="Courier New"/>
              </a:rPr>
              <a:t>"" </a:t>
            </a:r>
            <a:r>
              <a:rPr lang="en" sz="1500">
                <a:solidFill>
                  <a:srgbClr val="6A8759"/>
                </a:solidFill>
                <a:latin typeface="Courier New"/>
                <a:ea typeface="Courier New"/>
                <a:cs typeface="Courier New"/>
                <a:sym typeface="Courier New"/>
              </a:rPr>
              <a:t>FORCE</a:t>
            </a:r>
            <a:r>
              <a:rPr lang="en" sz="1500">
                <a:solidFill>
                  <a:srgbClr val="A9B7C6"/>
                </a:solidFill>
                <a:latin typeface="Courier New"/>
                <a:ea typeface="Courier New"/>
                <a:cs typeface="Courier New"/>
                <a:sym typeface="Courier New"/>
              </a:rPr>
              <a:t>)</a:t>
            </a:r>
            <a:endParaRPr sz="15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500">
                <a:solidFill>
                  <a:srgbClr val="A9B7C6"/>
                </a:solidFill>
                <a:latin typeface="Courier New"/>
                <a:ea typeface="Courier New"/>
                <a:cs typeface="Courier New"/>
                <a:sym typeface="Courier New"/>
              </a:rPr>
              <a:t>set(</a:t>
            </a:r>
            <a:r>
              <a:rPr lang="en" sz="1500">
                <a:solidFill>
                  <a:srgbClr val="6A8759"/>
                </a:solidFill>
                <a:latin typeface="Courier New"/>
                <a:ea typeface="Courier New"/>
                <a:cs typeface="Courier New"/>
                <a:sym typeface="Courier New"/>
              </a:rPr>
              <a:t>GLFW_BUILD_TESTS OFF CACHE BOOL </a:t>
            </a:r>
            <a:r>
              <a:rPr lang="en" sz="1500">
                <a:solidFill>
                  <a:srgbClr val="A9B7C6"/>
                </a:solidFill>
                <a:latin typeface="Courier New"/>
                <a:ea typeface="Courier New"/>
                <a:cs typeface="Courier New"/>
                <a:sym typeface="Courier New"/>
              </a:rPr>
              <a:t>"" </a:t>
            </a:r>
            <a:r>
              <a:rPr lang="en" sz="1500">
                <a:solidFill>
                  <a:srgbClr val="6A8759"/>
                </a:solidFill>
                <a:latin typeface="Courier New"/>
                <a:ea typeface="Courier New"/>
                <a:cs typeface="Courier New"/>
                <a:sym typeface="Courier New"/>
              </a:rPr>
              <a:t>FORCE</a:t>
            </a:r>
            <a:r>
              <a:rPr lang="en" sz="1500">
                <a:solidFill>
                  <a:srgbClr val="A9B7C6"/>
                </a:solidFill>
                <a:latin typeface="Courier New"/>
                <a:ea typeface="Courier New"/>
                <a:cs typeface="Courier New"/>
                <a:sym typeface="Courier New"/>
              </a:rPr>
              <a:t>)</a:t>
            </a:r>
            <a:endParaRPr sz="15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500">
                <a:solidFill>
                  <a:srgbClr val="A9B7C6"/>
                </a:solidFill>
                <a:latin typeface="Courier New"/>
                <a:ea typeface="Courier New"/>
                <a:cs typeface="Courier New"/>
                <a:sym typeface="Courier New"/>
              </a:rPr>
              <a:t>add_subdirectory(</a:t>
            </a:r>
            <a:r>
              <a:rPr lang="en" sz="1500">
                <a:solidFill>
                  <a:srgbClr val="6A8759"/>
                </a:solidFill>
                <a:latin typeface="Courier New"/>
                <a:ea typeface="Courier New"/>
                <a:cs typeface="Courier New"/>
                <a:sym typeface="Courier New"/>
              </a:rPr>
              <a:t>vendor/glfw</a:t>
            </a:r>
            <a:r>
              <a:rPr lang="en" sz="1500">
                <a:solidFill>
                  <a:srgbClr val="A9B7C6"/>
                </a:solidFill>
                <a:latin typeface="Courier New"/>
                <a:ea typeface="Courier New"/>
                <a:cs typeface="Courier New"/>
                <a:sym typeface="Courier New"/>
              </a:rPr>
              <a:t>)</a:t>
            </a:r>
            <a:endParaRPr sz="21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26" name="Google Shape;226;p23"/>
          <p:cNvSpPr txBox="1"/>
          <p:nvPr/>
        </p:nvSpPr>
        <p:spPr>
          <a:xfrm>
            <a:off x="6582925" y="2218800"/>
            <a:ext cx="17724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Variables can be used to set options</a:t>
            </a:r>
            <a:endParaRPr>
              <a:solidFill>
                <a:schemeClr val="lt2"/>
              </a:solidFill>
              <a:latin typeface="Lato"/>
              <a:ea typeface="Lato"/>
              <a:cs typeface="Lato"/>
              <a:sym typeface="Lato"/>
            </a:endParaRPr>
          </a:p>
        </p:txBody>
      </p:sp>
      <p:cxnSp>
        <p:nvCxnSpPr>
          <p:cNvPr id="227" name="Google Shape;227;p23"/>
          <p:cNvCxnSpPr>
            <a:stCxn id="226" idx="1"/>
          </p:cNvCxnSpPr>
          <p:nvPr/>
        </p:nvCxnSpPr>
        <p:spPr>
          <a:xfrm flipH="1">
            <a:off x="5905225" y="2486400"/>
            <a:ext cx="677700" cy="286200"/>
          </a:xfrm>
          <a:prstGeom prst="straightConnector1">
            <a:avLst/>
          </a:prstGeom>
          <a:noFill/>
          <a:ln w="19050" cap="flat" cmpd="sng">
            <a:solidFill>
              <a:schemeClr val="lt2"/>
            </a:solidFill>
            <a:prstDash val="solid"/>
            <a:round/>
            <a:headEnd type="none" w="med" len="med"/>
            <a:tailEnd type="triangle" w="med" len="med"/>
          </a:ln>
        </p:spPr>
      </p:cxnSp>
      <p:sp>
        <p:nvSpPr>
          <p:cNvPr id="228" name="Google Shape;228;p23"/>
          <p:cNvSpPr txBox="1"/>
          <p:nvPr/>
        </p:nvSpPr>
        <p:spPr>
          <a:xfrm>
            <a:off x="777450" y="3946375"/>
            <a:ext cx="7640400" cy="7224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option(</a:t>
            </a:r>
            <a:r>
              <a:rPr lang="en" sz="1600">
                <a:solidFill>
                  <a:srgbClr val="6A8759"/>
                </a:solidFill>
                <a:latin typeface="Courier New"/>
                <a:ea typeface="Courier New"/>
                <a:cs typeface="Courier New"/>
                <a:sym typeface="Courier New"/>
              </a:rPr>
              <a:t>GLFW_BUILD_TESTS </a:t>
            </a:r>
            <a:r>
              <a:rPr lang="en" sz="1600">
                <a:solidFill>
                  <a:srgbClr val="A9B7C6"/>
                </a:solidFill>
                <a:latin typeface="Courier New"/>
                <a:ea typeface="Courier New"/>
                <a:cs typeface="Courier New"/>
                <a:sym typeface="Courier New"/>
              </a:rPr>
              <a:t>"</a:t>
            </a:r>
            <a:r>
              <a:rPr lang="en" sz="1600">
                <a:solidFill>
                  <a:srgbClr val="6A8759"/>
                </a:solidFill>
                <a:latin typeface="Courier New"/>
                <a:ea typeface="Courier New"/>
                <a:cs typeface="Courier New"/>
                <a:sym typeface="Courier New"/>
              </a:rPr>
              <a:t>Build the GLFW test programs</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ON</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option(</a:t>
            </a:r>
            <a:r>
              <a:rPr lang="en" sz="1600">
                <a:solidFill>
                  <a:srgbClr val="6A8759"/>
                </a:solidFill>
                <a:latin typeface="Courier New"/>
                <a:ea typeface="Courier New"/>
                <a:cs typeface="Courier New"/>
                <a:sym typeface="Courier New"/>
              </a:rPr>
              <a:t>GLFW_BUILD_DOCS </a:t>
            </a:r>
            <a:r>
              <a:rPr lang="en" sz="1600">
                <a:solidFill>
                  <a:srgbClr val="A9B7C6"/>
                </a:solidFill>
                <a:latin typeface="Courier New"/>
                <a:ea typeface="Courier New"/>
                <a:cs typeface="Courier New"/>
                <a:sym typeface="Courier New"/>
              </a:rPr>
              <a:t>"</a:t>
            </a:r>
            <a:r>
              <a:rPr lang="en" sz="1600">
                <a:solidFill>
                  <a:srgbClr val="6A8759"/>
                </a:solidFill>
                <a:latin typeface="Courier New"/>
                <a:ea typeface="Courier New"/>
                <a:cs typeface="Courier New"/>
                <a:sym typeface="Courier New"/>
              </a:rPr>
              <a:t>Build the GLFW documentation</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ON</a:t>
            </a:r>
            <a:r>
              <a:rPr lang="en" sz="1600">
                <a:solidFill>
                  <a:srgbClr val="A9B7C6"/>
                </a:solidFill>
                <a:latin typeface="Courier New"/>
                <a:ea typeface="Courier New"/>
                <a:cs typeface="Courier New"/>
                <a:sym typeface="Courier New"/>
              </a:rPr>
              <a:t>)</a:t>
            </a:r>
            <a:endParaRPr sz="27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29" name="Google Shape;229;p23"/>
          <p:cNvSpPr txBox="1"/>
          <p:nvPr/>
        </p:nvSpPr>
        <p:spPr>
          <a:xfrm>
            <a:off x="3321150" y="4668775"/>
            <a:ext cx="2501700" cy="37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Lato"/>
                <a:ea typeface="Lato"/>
                <a:cs typeface="Lato"/>
                <a:sym typeface="Lato"/>
              </a:rPr>
              <a:t>vendor/glfw/CMakeLists.txt</a:t>
            </a:r>
            <a:endParaRPr>
              <a:solidFill>
                <a:schemeClr val="dk2"/>
              </a:solidFill>
              <a:latin typeface="Lato"/>
              <a:ea typeface="Lato"/>
              <a:cs typeface="Lato"/>
              <a:sym typeface="Lato"/>
            </a:endParaRPr>
          </a:p>
        </p:txBody>
      </p:sp>
      <p:sp>
        <p:nvSpPr>
          <p:cNvPr id="230" name="Google Shape;230;p23"/>
          <p:cNvSpPr txBox="1"/>
          <p:nvPr/>
        </p:nvSpPr>
        <p:spPr>
          <a:xfrm>
            <a:off x="3150075" y="3486350"/>
            <a:ext cx="2501700" cy="37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Lato"/>
                <a:ea typeface="Lato"/>
                <a:cs typeface="Lato"/>
                <a:sym typeface="Lato"/>
              </a:rPr>
              <a:t>CMakeLists.txt</a:t>
            </a:r>
            <a:endParaRPr>
              <a:solidFill>
                <a:schemeClr val="dk2"/>
              </a:solidFill>
              <a:latin typeface="Lato"/>
              <a:ea typeface="Lato"/>
              <a:cs typeface="Lato"/>
              <a:sym typeface="Lato"/>
            </a:endParaRPr>
          </a:p>
        </p:txBody>
      </p:sp>
      <p:sp>
        <p:nvSpPr>
          <p:cNvPr id="231" name="Google Shape;231;p23"/>
          <p:cNvSpPr txBox="1"/>
          <p:nvPr/>
        </p:nvSpPr>
        <p:spPr>
          <a:xfrm>
            <a:off x="6582925" y="3017375"/>
            <a:ext cx="1772400" cy="53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Lato"/>
                <a:ea typeface="Lato"/>
                <a:cs typeface="Lato"/>
                <a:sym typeface="Lato"/>
              </a:rPr>
              <a:t>Corresponding options</a:t>
            </a:r>
            <a:endParaRPr>
              <a:solidFill>
                <a:schemeClr val="lt2"/>
              </a:solidFill>
              <a:latin typeface="Lato"/>
              <a:ea typeface="Lato"/>
              <a:cs typeface="Lato"/>
              <a:sym typeface="Lato"/>
            </a:endParaRPr>
          </a:p>
        </p:txBody>
      </p:sp>
      <p:cxnSp>
        <p:nvCxnSpPr>
          <p:cNvPr id="232" name="Google Shape;232;p23"/>
          <p:cNvCxnSpPr/>
          <p:nvPr/>
        </p:nvCxnSpPr>
        <p:spPr>
          <a:xfrm flipH="1">
            <a:off x="6964725" y="3530900"/>
            <a:ext cx="477000" cy="442500"/>
          </a:xfrm>
          <a:prstGeom prst="straightConnector1">
            <a:avLst/>
          </a:prstGeom>
          <a:noFill/>
          <a:ln w="19050" cap="flat" cmpd="sng">
            <a:solidFill>
              <a:schemeClr val="accent3"/>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CMake still has plenty of other features</a:t>
            </a:r>
            <a:endParaRPr/>
          </a:p>
        </p:txBody>
      </p:sp>
      <p:sp>
        <p:nvSpPr>
          <p:cNvPr id="238" name="Google Shape;238;p2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If Conditions: </a:t>
            </a:r>
            <a:r>
              <a:rPr lang="en" u="sng">
                <a:solidFill>
                  <a:schemeClr val="hlink"/>
                </a:solidFill>
                <a:hlinkClick r:id="rId3"/>
              </a:rPr>
              <a:t>https://cmake.org/cmake/help/latest/command/if.html</a:t>
            </a:r>
            <a:endParaRPr/>
          </a:p>
          <a:p>
            <a:pPr marL="457200" lvl="0" indent="-311150" algn="l" rtl="0">
              <a:spcBef>
                <a:spcPts val="0"/>
              </a:spcBef>
              <a:spcAft>
                <a:spcPts val="0"/>
              </a:spcAft>
              <a:buSzPts val="1300"/>
              <a:buChar char="●"/>
            </a:pPr>
            <a:r>
              <a:rPr lang="en"/>
              <a:t>For Each: </a:t>
            </a:r>
            <a:r>
              <a:rPr lang="en" u="sng">
                <a:solidFill>
                  <a:schemeClr val="hlink"/>
                </a:solidFill>
                <a:hlinkClick r:id="rId4"/>
              </a:rPr>
              <a:t>https://cmake.org/cmake/help/latest/command/foreach.html</a:t>
            </a:r>
            <a:endParaRPr/>
          </a:p>
          <a:p>
            <a:pPr marL="457200" lvl="0" indent="-311150" algn="l" rtl="0">
              <a:spcBef>
                <a:spcPts val="0"/>
              </a:spcBef>
              <a:spcAft>
                <a:spcPts val="0"/>
              </a:spcAft>
              <a:buSzPts val="1300"/>
              <a:buChar char="●"/>
            </a:pPr>
            <a:r>
              <a:rPr lang="en"/>
              <a:t>Functions: </a:t>
            </a:r>
            <a:r>
              <a:rPr lang="en" u="sng">
                <a:solidFill>
                  <a:schemeClr val="hlink"/>
                </a:solidFill>
                <a:hlinkClick r:id="rId5"/>
              </a:rPr>
              <a:t>https://cmake.org/cmake/help/latest/command/function.html</a:t>
            </a:r>
            <a:endParaRPr/>
          </a:p>
          <a:p>
            <a:pPr marL="457200" lvl="0" indent="-311150" algn="l" rtl="0">
              <a:spcBef>
                <a:spcPts val="0"/>
              </a:spcBef>
              <a:spcAft>
                <a:spcPts val="0"/>
              </a:spcAft>
              <a:buSzPts val="1300"/>
              <a:buChar char="●"/>
            </a:pPr>
            <a:r>
              <a:rPr lang="en"/>
              <a:t>Compiler Options: </a:t>
            </a:r>
            <a:r>
              <a:rPr lang="en" u="sng">
                <a:solidFill>
                  <a:schemeClr val="hlink"/>
                </a:solidFill>
                <a:hlinkClick r:id="rId6"/>
              </a:rPr>
              <a:t>https://cmake.org/cmake/help/latest/command/add_compile_options.html</a:t>
            </a:r>
            <a:endParaRPr/>
          </a:p>
          <a:p>
            <a:pPr marL="457200" lvl="0" indent="-311150" algn="l" rtl="0">
              <a:spcBef>
                <a:spcPts val="0"/>
              </a:spcBef>
              <a:spcAft>
                <a:spcPts val="0"/>
              </a:spcAft>
              <a:buSzPts val="1300"/>
              <a:buChar char="●"/>
            </a:pPr>
            <a:r>
              <a:rPr lang="en"/>
              <a:t>…. And so.</a:t>
            </a:r>
            <a:endParaRPr/>
          </a:p>
          <a:p>
            <a:pPr marL="0" lvl="0" indent="0" algn="l" rtl="0">
              <a:spcBef>
                <a:spcPts val="1600"/>
              </a:spcBef>
              <a:spcAft>
                <a:spcPts val="0"/>
              </a:spcAft>
              <a:buNone/>
            </a:pPr>
            <a:r>
              <a:rPr lang="en"/>
              <a:t>Full documentation: </a:t>
            </a:r>
            <a:r>
              <a:rPr lang="en" u="sng">
                <a:solidFill>
                  <a:schemeClr val="hlink"/>
                </a:solidFill>
                <a:hlinkClick r:id="rId7"/>
              </a:rPr>
              <a:t>https://cmake.org/cmake/help/latest/index.html</a:t>
            </a:r>
            <a:endParaRPr/>
          </a:p>
          <a:p>
            <a:pPr marL="0" lvl="0" indent="0" algn="l" rtl="0">
              <a:spcBef>
                <a:spcPts val="160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build an OpenGL project.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Simply put, we need Libraries…</a:t>
            </a:r>
            <a:endParaRPr/>
          </a:p>
        </p:txBody>
      </p:sp>
      <p:sp>
        <p:nvSpPr>
          <p:cNvPr id="249" name="Google Shape;249;p2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Although it is theoretically possible to work without libraries, it is inconvenient. Why?</a:t>
            </a:r>
            <a:endParaRPr/>
          </a:p>
          <a:p>
            <a:pPr marL="457200" lvl="0" indent="-311150" algn="l" rtl="0">
              <a:spcBef>
                <a:spcPts val="1600"/>
              </a:spcBef>
              <a:spcAft>
                <a:spcPts val="0"/>
              </a:spcAft>
              <a:buSzPts val="1300"/>
              <a:buChar char="●"/>
            </a:pPr>
            <a:r>
              <a:rPr lang="en"/>
              <a:t>Opening a window (or a full-screen display) is OS dependent. It is too much work to add support for each OS by ourselves.</a:t>
            </a:r>
            <a:endParaRPr/>
          </a:p>
          <a:p>
            <a:pPr marL="457200" lvl="0" indent="-311150" algn="l" rtl="0">
              <a:spcBef>
                <a:spcPts val="0"/>
              </a:spcBef>
              <a:spcAft>
                <a:spcPts val="0"/>
              </a:spcAft>
              <a:buSzPts val="1300"/>
              <a:buChar char="●"/>
            </a:pPr>
            <a:r>
              <a:rPr lang="en"/>
              <a:t>There is no official library for OpenGL and Microsoft hasn’t updated their OpenGL library beyond OpenGL 1.1 (released 1997).</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GLFW: </a:t>
            </a:r>
            <a:r>
              <a:rPr lang="en">
                <a:solidFill>
                  <a:schemeClr val="dk1"/>
                </a:solidFill>
              </a:rPr>
              <a:t>Graphics Library Framework</a:t>
            </a:r>
            <a:endParaRPr>
              <a:solidFill>
                <a:schemeClr val="dk1"/>
              </a:solidFill>
            </a:endParaRPr>
          </a:p>
        </p:txBody>
      </p:sp>
      <p:sp>
        <p:nvSpPr>
          <p:cNvPr id="255" name="Google Shape;255;p2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provides a simple cross-platform API for:</a:t>
            </a:r>
            <a:endParaRPr/>
          </a:p>
          <a:p>
            <a:pPr marL="457200" lvl="0" indent="-311150" algn="l" rtl="0">
              <a:spcBef>
                <a:spcPts val="1600"/>
              </a:spcBef>
              <a:spcAft>
                <a:spcPts val="0"/>
              </a:spcAft>
              <a:buSzPts val="1300"/>
              <a:buChar char="●"/>
            </a:pPr>
            <a:r>
              <a:rPr lang="en"/>
              <a:t>Creating windows, contexts and surfaces.</a:t>
            </a:r>
            <a:endParaRPr/>
          </a:p>
          <a:p>
            <a:pPr marL="457200" lvl="0" indent="-311150" algn="l" rtl="0">
              <a:spcBef>
                <a:spcPts val="0"/>
              </a:spcBef>
              <a:spcAft>
                <a:spcPts val="0"/>
              </a:spcAft>
              <a:buSzPts val="1300"/>
              <a:buChar char="●"/>
            </a:pPr>
            <a:r>
              <a:rPr lang="en"/>
              <a:t>Receiving input and events.</a:t>
            </a:r>
            <a:endParaRPr/>
          </a:p>
          <a:p>
            <a:pPr marL="0" lvl="0" indent="0" algn="l" rtl="0">
              <a:spcBef>
                <a:spcPts val="1600"/>
              </a:spcBef>
              <a:spcAft>
                <a:spcPts val="0"/>
              </a:spcAft>
              <a:buNone/>
            </a:pPr>
            <a:r>
              <a:rPr lang="en"/>
              <a:t>Compatible with OpenGL, OpenGL ES and Vulkan.</a:t>
            </a:r>
            <a:endParaRPr/>
          </a:p>
          <a:p>
            <a:pPr marL="0" lvl="0" indent="0" algn="l" rtl="0">
              <a:spcBef>
                <a:spcPts val="1600"/>
              </a:spcBef>
              <a:spcAft>
                <a:spcPts val="0"/>
              </a:spcAft>
              <a:buNone/>
            </a:pPr>
            <a:r>
              <a:rPr lang="en"/>
              <a:t>Link: </a:t>
            </a:r>
            <a:r>
              <a:rPr lang="en" u="sng">
                <a:solidFill>
                  <a:schemeClr val="hlink"/>
                </a:solidFill>
                <a:hlinkClick r:id="rId3"/>
              </a:rPr>
              <a:t>https://www.glfw.org/</a:t>
            </a:r>
            <a:endParaRPr/>
          </a:p>
          <a:p>
            <a:pPr marL="0" lvl="0" indent="0" algn="l" rtl="0">
              <a:spcBef>
                <a:spcPts val="1600"/>
              </a:spcBef>
              <a:spcAft>
                <a:spcPts val="1600"/>
              </a:spcAft>
              <a:buNone/>
            </a:pPr>
            <a:endParaRPr/>
          </a:p>
        </p:txBody>
      </p:sp>
      <p:pic>
        <p:nvPicPr>
          <p:cNvPr id="256" name="Google Shape;256;p27"/>
          <p:cNvPicPr preferRelativeResize="0"/>
          <p:nvPr/>
        </p:nvPicPr>
        <p:blipFill>
          <a:blip r:embed="rId4">
            <a:alphaModFix/>
          </a:blip>
          <a:stretch>
            <a:fillRect/>
          </a:stretch>
        </p:blipFill>
        <p:spPr>
          <a:xfrm>
            <a:off x="6426325" y="2295025"/>
            <a:ext cx="1828800" cy="1828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GLAD: </a:t>
            </a:r>
            <a:r>
              <a:rPr lang="en">
                <a:solidFill>
                  <a:schemeClr val="dk1"/>
                </a:solidFill>
              </a:rPr>
              <a:t>OpenGL Loader-Generator</a:t>
            </a:r>
            <a:endParaRPr>
              <a:solidFill>
                <a:schemeClr val="dk1"/>
              </a:solidFill>
            </a:endParaRPr>
          </a:p>
        </p:txBody>
      </p:sp>
      <p:sp>
        <p:nvSpPr>
          <p:cNvPr id="262" name="Google Shape;262;p2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can be used to generate customizable loaders for OpenGL, OpenGL ES and others.</a:t>
            </a:r>
            <a:endParaRPr/>
          </a:p>
          <a:p>
            <a:pPr marL="0" lvl="0" indent="0" algn="l" rtl="0">
              <a:spcBef>
                <a:spcPts val="1600"/>
              </a:spcBef>
              <a:spcAft>
                <a:spcPts val="0"/>
              </a:spcAft>
              <a:buNone/>
            </a:pPr>
            <a:r>
              <a:rPr lang="en"/>
              <a:t>glad 1 Web Service: </a:t>
            </a:r>
            <a:r>
              <a:rPr lang="en" u="sng">
                <a:solidFill>
                  <a:schemeClr val="hlink"/>
                </a:solidFill>
                <a:hlinkClick r:id="rId3"/>
              </a:rPr>
              <a:t>https://glad.dav1d.de/</a:t>
            </a:r>
            <a:endParaRPr/>
          </a:p>
          <a:p>
            <a:pPr marL="0" lvl="0" indent="0" algn="l" rtl="0">
              <a:spcBef>
                <a:spcPts val="1600"/>
              </a:spcBef>
              <a:spcAft>
                <a:spcPts val="0"/>
              </a:spcAft>
              <a:buNone/>
            </a:pPr>
            <a:r>
              <a:rPr lang="en"/>
              <a:t>glad 2 Web Service: </a:t>
            </a:r>
            <a:r>
              <a:rPr lang="en" u="sng">
                <a:solidFill>
                  <a:schemeClr val="hlink"/>
                </a:solidFill>
                <a:hlinkClick r:id="rId4"/>
              </a:rPr>
              <a:t>https://gen.glad.sh/</a:t>
            </a:r>
            <a:endParaRPr/>
          </a:p>
          <a:p>
            <a:pPr marL="0" lvl="0" indent="0" algn="l" rtl="0">
              <a:spcBef>
                <a:spcPts val="1600"/>
              </a:spcBef>
              <a:spcAft>
                <a:spcPts val="1600"/>
              </a:spcAft>
              <a:buNone/>
            </a:pPr>
            <a:r>
              <a:rPr lang="en"/>
              <a:t>In the examples, we are using glad 2.</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build our CMakeLists.txt</a:t>
            </a:r>
            <a:endParaRPr/>
          </a:p>
        </p:txBody>
      </p:sp>
      <p:sp>
        <p:nvSpPr>
          <p:cNvPr id="268" name="Google Shape;268;p29"/>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CMAKE_CXX_STANDARD 17</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CMAKE_CXX_STANDARD_REQUIRED ON</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CMAKE_CXX_EXTENSIONS OFF</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69" name="Google Shape;269;p29"/>
          <p:cNvSpPr txBox="1"/>
          <p:nvPr/>
        </p:nvSpPr>
        <p:spPr>
          <a:xfrm>
            <a:off x="6072350" y="2436975"/>
            <a:ext cx="22569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Project Name and Version</a:t>
            </a:r>
            <a:endParaRPr>
              <a:solidFill>
                <a:schemeClr val="lt2"/>
              </a:solidFill>
              <a:latin typeface="Lato"/>
              <a:ea typeface="Lato"/>
              <a:cs typeface="Lato"/>
              <a:sym typeface="Lato"/>
            </a:endParaRPr>
          </a:p>
        </p:txBody>
      </p:sp>
      <p:cxnSp>
        <p:nvCxnSpPr>
          <p:cNvPr id="270" name="Google Shape;270;p29"/>
          <p:cNvCxnSpPr>
            <a:stCxn id="269" idx="1"/>
          </p:cNvCxnSpPr>
          <p:nvPr/>
        </p:nvCxnSpPr>
        <p:spPr>
          <a:xfrm rot="10800000">
            <a:off x="4664150" y="2616675"/>
            <a:ext cx="1408200" cy="20100"/>
          </a:xfrm>
          <a:prstGeom prst="straightConnector1">
            <a:avLst/>
          </a:prstGeom>
          <a:noFill/>
          <a:ln w="19050" cap="flat" cmpd="sng">
            <a:solidFill>
              <a:schemeClr val="lt2"/>
            </a:solidFill>
            <a:prstDash val="solid"/>
            <a:round/>
            <a:headEnd type="none" w="med" len="med"/>
            <a:tailEnd type="triangle" w="med" len="med"/>
          </a:ln>
        </p:spPr>
      </p:cxnSp>
      <p:sp>
        <p:nvSpPr>
          <p:cNvPr id="271" name="Google Shape;271;p29"/>
          <p:cNvSpPr txBox="1"/>
          <p:nvPr/>
        </p:nvSpPr>
        <p:spPr>
          <a:xfrm>
            <a:off x="6160950" y="3111000"/>
            <a:ext cx="23682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C++ Configuration:</a:t>
            </a:r>
            <a:endParaRPr>
              <a:solidFill>
                <a:schemeClr val="lt2"/>
              </a:solidFill>
              <a:latin typeface="Lato"/>
              <a:ea typeface="Lato"/>
              <a:cs typeface="Lato"/>
              <a:sym typeface="Lato"/>
            </a:endParaRPr>
          </a:p>
          <a:p>
            <a:pPr marL="457200" lvl="0" indent="-317500" algn="l" rtl="0">
              <a:spcBef>
                <a:spcPts val="0"/>
              </a:spcBef>
              <a:spcAft>
                <a:spcPts val="0"/>
              </a:spcAft>
              <a:buClr>
                <a:schemeClr val="lt2"/>
              </a:buClr>
              <a:buSzPts val="1400"/>
              <a:buFont typeface="Lato"/>
              <a:buChar char="-"/>
            </a:pPr>
            <a:r>
              <a:rPr lang="en">
                <a:solidFill>
                  <a:schemeClr val="lt2"/>
                </a:solidFill>
                <a:latin typeface="Lato"/>
                <a:ea typeface="Lato"/>
                <a:cs typeface="Lato"/>
                <a:sym typeface="Lato"/>
              </a:rPr>
              <a:t>Use C++17</a:t>
            </a:r>
            <a:endParaRPr>
              <a:solidFill>
                <a:schemeClr val="lt2"/>
              </a:solidFill>
              <a:latin typeface="Lato"/>
              <a:ea typeface="Lato"/>
              <a:cs typeface="Lato"/>
              <a:sym typeface="Lato"/>
            </a:endParaRPr>
          </a:p>
          <a:p>
            <a:pPr marL="457200" lvl="0" indent="-317500" algn="l" rtl="0">
              <a:spcBef>
                <a:spcPts val="0"/>
              </a:spcBef>
              <a:spcAft>
                <a:spcPts val="0"/>
              </a:spcAft>
              <a:buClr>
                <a:schemeClr val="lt2"/>
              </a:buClr>
              <a:buSzPts val="1400"/>
              <a:buFont typeface="Lato"/>
              <a:buChar char="-"/>
            </a:pPr>
            <a:r>
              <a:rPr lang="en">
                <a:solidFill>
                  <a:schemeClr val="lt2"/>
                </a:solidFill>
                <a:latin typeface="Lato"/>
                <a:ea typeface="Lato"/>
                <a:cs typeface="Lato"/>
                <a:sym typeface="Lato"/>
              </a:rPr>
              <a:t>Force C++ Standards</a:t>
            </a:r>
            <a:endParaRPr>
              <a:solidFill>
                <a:schemeClr val="lt2"/>
              </a:solidFill>
              <a:latin typeface="Lato"/>
              <a:ea typeface="Lato"/>
              <a:cs typeface="Lato"/>
              <a:sym typeface="Lato"/>
            </a:endParaRPr>
          </a:p>
          <a:p>
            <a:pPr marL="457200" lvl="0" indent="-317500" algn="l" rtl="0">
              <a:spcBef>
                <a:spcPts val="0"/>
              </a:spcBef>
              <a:spcAft>
                <a:spcPts val="0"/>
              </a:spcAft>
              <a:buClr>
                <a:schemeClr val="lt2"/>
              </a:buClr>
              <a:buSzPts val="1400"/>
              <a:buFont typeface="Lato"/>
              <a:buChar char="-"/>
            </a:pPr>
            <a:r>
              <a:rPr lang="en">
                <a:solidFill>
                  <a:schemeClr val="lt2"/>
                </a:solidFill>
                <a:latin typeface="Lato"/>
                <a:ea typeface="Lato"/>
                <a:cs typeface="Lato"/>
                <a:sym typeface="Lato"/>
              </a:rPr>
              <a:t>Disallow compiler specific extensions</a:t>
            </a:r>
            <a:endParaRPr>
              <a:solidFill>
                <a:schemeClr val="lt2"/>
              </a:solidFill>
              <a:latin typeface="Lato"/>
              <a:ea typeface="Lato"/>
              <a:cs typeface="Lato"/>
              <a:sym typeface="Lato"/>
            </a:endParaRPr>
          </a:p>
        </p:txBody>
      </p:sp>
      <p:cxnSp>
        <p:nvCxnSpPr>
          <p:cNvPr id="272" name="Google Shape;272;p29"/>
          <p:cNvCxnSpPr>
            <a:stCxn id="271" idx="1"/>
            <a:endCxn id="273" idx="1"/>
          </p:cNvCxnSpPr>
          <p:nvPr/>
        </p:nvCxnSpPr>
        <p:spPr>
          <a:xfrm flipH="1">
            <a:off x="5363250" y="3310800"/>
            <a:ext cx="797700" cy="39900"/>
          </a:xfrm>
          <a:prstGeom prst="straightConnector1">
            <a:avLst/>
          </a:prstGeom>
          <a:noFill/>
          <a:ln w="19050" cap="flat" cmpd="sng">
            <a:solidFill>
              <a:schemeClr val="lt2"/>
            </a:solidFill>
            <a:prstDash val="solid"/>
            <a:round/>
            <a:headEnd type="none" w="med" len="med"/>
            <a:tailEnd type="triangle" w="med" len="med"/>
          </a:ln>
        </p:spPr>
      </p:cxnSp>
      <p:sp>
        <p:nvSpPr>
          <p:cNvPr id="273" name="Google Shape;273;p29"/>
          <p:cNvSpPr/>
          <p:nvPr/>
        </p:nvSpPr>
        <p:spPr>
          <a:xfrm>
            <a:off x="5103550" y="3026175"/>
            <a:ext cx="259800" cy="649200"/>
          </a:xfrm>
          <a:prstGeom prst="rightBrace">
            <a:avLst>
              <a:gd name="adj1" fmla="val 50000"/>
              <a:gd name="adj2"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add GLFW</a:t>
            </a:r>
            <a:endParaRPr/>
          </a:p>
        </p:txBody>
      </p:sp>
      <p:sp>
        <p:nvSpPr>
          <p:cNvPr id="279" name="Google Shape;279;p30"/>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GLFW_BUILD_DOCS OFF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GLFW_BUILD_TESTS OFF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GLFW_BUILD_EXAMPLES OFF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GLFW_INSTALL OFF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GLFW_USE_HYBRID_HPG ON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add_subdirectory(</a:t>
            </a:r>
            <a:r>
              <a:rPr lang="en" sz="1600">
                <a:solidFill>
                  <a:srgbClr val="6A8759"/>
                </a:solidFill>
                <a:latin typeface="Courier New"/>
                <a:ea typeface="Courier New"/>
                <a:cs typeface="Courier New"/>
                <a:sym typeface="Courier New"/>
              </a:rPr>
              <a:t>vendor/glfw</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80" name="Google Shape;280;p30"/>
          <p:cNvSpPr txBox="1"/>
          <p:nvPr/>
        </p:nvSpPr>
        <p:spPr>
          <a:xfrm>
            <a:off x="928800" y="4044950"/>
            <a:ext cx="41748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Then add GLFW which we put in the vendor folder</a:t>
            </a:r>
            <a:endParaRPr>
              <a:solidFill>
                <a:schemeClr val="lt2"/>
              </a:solidFill>
              <a:latin typeface="Lato"/>
              <a:ea typeface="Lato"/>
              <a:cs typeface="Lato"/>
              <a:sym typeface="Lato"/>
            </a:endParaRPr>
          </a:p>
        </p:txBody>
      </p:sp>
      <p:cxnSp>
        <p:nvCxnSpPr>
          <p:cNvPr id="281" name="Google Shape;281;p30"/>
          <p:cNvCxnSpPr>
            <a:stCxn id="280" idx="0"/>
          </p:cNvCxnSpPr>
          <p:nvPr/>
        </p:nvCxnSpPr>
        <p:spPr>
          <a:xfrm rot="10800000" flipH="1">
            <a:off x="3016200" y="3755150"/>
            <a:ext cx="189900" cy="289800"/>
          </a:xfrm>
          <a:prstGeom prst="straightConnector1">
            <a:avLst/>
          </a:prstGeom>
          <a:noFill/>
          <a:ln w="19050" cap="flat" cmpd="sng">
            <a:solidFill>
              <a:schemeClr val="lt2"/>
            </a:solidFill>
            <a:prstDash val="solid"/>
            <a:round/>
            <a:headEnd type="none" w="med" len="med"/>
            <a:tailEnd type="triangle" w="med" len="med"/>
          </a:ln>
        </p:spPr>
      </p:cxnSp>
      <p:sp>
        <p:nvSpPr>
          <p:cNvPr id="282" name="Google Shape;282;p30"/>
          <p:cNvSpPr txBox="1"/>
          <p:nvPr/>
        </p:nvSpPr>
        <p:spPr>
          <a:xfrm>
            <a:off x="5217750" y="3385725"/>
            <a:ext cx="3200100" cy="105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Our GLFW Options:</a:t>
            </a:r>
            <a:endParaRPr>
              <a:solidFill>
                <a:schemeClr val="lt2"/>
              </a:solidFill>
              <a:latin typeface="Lato"/>
              <a:ea typeface="Lato"/>
              <a:cs typeface="Lato"/>
              <a:sym typeface="Lato"/>
            </a:endParaRPr>
          </a:p>
          <a:p>
            <a:pPr marL="0" lvl="0" indent="0" algn="l" rtl="0">
              <a:spcBef>
                <a:spcPts val="0"/>
              </a:spcBef>
              <a:spcAft>
                <a:spcPts val="0"/>
              </a:spcAft>
              <a:buNone/>
            </a:pPr>
            <a:r>
              <a:rPr lang="en">
                <a:solidFill>
                  <a:schemeClr val="lt2"/>
                </a:solidFill>
                <a:latin typeface="Lato"/>
                <a:ea typeface="Lato"/>
                <a:cs typeface="Lato"/>
                <a:sym typeface="Lato"/>
              </a:rPr>
              <a:t>Don’t build docs, test, examples or installer.</a:t>
            </a:r>
            <a:endParaRPr>
              <a:solidFill>
                <a:schemeClr val="lt2"/>
              </a:solidFill>
              <a:latin typeface="Lato"/>
              <a:ea typeface="Lato"/>
              <a:cs typeface="Lato"/>
              <a:sym typeface="Lato"/>
            </a:endParaRPr>
          </a:p>
          <a:p>
            <a:pPr marL="0" lvl="0" indent="0" algn="l" rtl="0">
              <a:spcBef>
                <a:spcPts val="0"/>
              </a:spcBef>
              <a:spcAft>
                <a:spcPts val="0"/>
              </a:spcAft>
              <a:buNone/>
            </a:pPr>
            <a:r>
              <a:rPr lang="en">
                <a:solidFill>
                  <a:schemeClr val="lt2"/>
                </a:solidFill>
                <a:latin typeface="Lato"/>
                <a:ea typeface="Lato"/>
                <a:cs typeface="Lato"/>
                <a:sym typeface="Lato"/>
              </a:rPr>
              <a:t>Use high-performance graphics cards. </a:t>
            </a:r>
            <a:endParaRPr>
              <a:solidFill>
                <a:schemeClr val="lt2"/>
              </a:solidFill>
              <a:latin typeface="Lato"/>
              <a:ea typeface="Lato"/>
              <a:cs typeface="Lato"/>
              <a:sym typeface="Lato"/>
            </a:endParaRPr>
          </a:p>
        </p:txBody>
      </p:sp>
      <p:cxnSp>
        <p:nvCxnSpPr>
          <p:cNvPr id="283" name="Google Shape;283;p30"/>
          <p:cNvCxnSpPr>
            <a:endCxn id="284" idx="1"/>
          </p:cNvCxnSpPr>
          <p:nvPr/>
        </p:nvCxnSpPr>
        <p:spPr>
          <a:xfrm rot="10800000" flipH="1">
            <a:off x="6961275" y="2846400"/>
            <a:ext cx="60000" cy="699300"/>
          </a:xfrm>
          <a:prstGeom prst="straightConnector1">
            <a:avLst/>
          </a:prstGeom>
          <a:noFill/>
          <a:ln w="19050" cap="flat" cmpd="sng">
            <a:solidFill>
              <a:schemeClr val="lt2"/>
            </a:solidFill>
            <a:prstDash val="solid"/>
            <a:round/>
            <a:headEnd type="none" w="med" len="med"/>
            <a:tailEnd type="triangle" w="med" len="med"/>
          </a:ln>
        </p:spPr>
      </p:cxnSp>
      <p:sp>
        <p:nvSpPr>
          <p:cNvPr id="284" name="Google Shape;284;p30"/>
          <p:cNvSpPr/>
          <p:nvPr/>
        </p:nvSpPr>
        <p:spPr>
          <a:xfrm>
            <a:off x="6761475" y="2247150"/>
            <a:ext cx="259800" cy="1198500"/>
          </a:xfrm>
          <a:prstGeom prst="rightBrace">
            <a:avLst>
              <a:gd name="adj1" fmla="val 50000"/>
              <a:gd name="adj2"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1"/>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add GLFW</a:t>
            </a:r>
            <a:endParaRPr/>
          </a:p>
        </p:txBody>
      </p:sp>
      <p:sp>
        <p:nvSpPr>
          <p:cNvPr id="290" name="Google Shape;290;p31"/>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include_directories(</a:t>
            </a:r>
            <a:endParaRPr sz="1600">
              <a:solidFill>
                <a:srgbClr val="6A8759"/>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6A8759"/>
                </a:solidFill>
                <a:latin typeface="Courier New"/>
                <a:ea typeface="Courier New"/>
                <a:cs typeface="Courier New"/>
                <a:sym typeface="Courier New"/>
              </a:rPr>
              <a:t>       vendor/glfw/include</a:t>
            </a:r>
            <a:endParaRPr sz="1600">
              <a:solidFill>
                <a:srgbClr val="6A8759"/>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6A8759"/>
                </a:solidFill>
                <a:latin typeface="Courier New"/>
                <a:ea typeface="Courier New"/>
                <a:cs typeface="Courier New"/>
                <a:sym typeface="Courier New"/>
              </a:rPr>
              <a:t>       vendor/glad/include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 vendor/glad/src/gl.c</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target_link_libraries(</a:t>
            </a:r>
            <a:r>
              <a:rPr lang="en" sz="1600">
                <a:solidFill>
                  <a:srgbClr val="6A8759"/>
                </a:solidFill>
                <a:latin typeface="Courier New"/>
                <a:ea typeface="Courier New"/>
                <a:cs typeface="Courier New"/>
                <a:sym typeface="Courier New"/>
              </a:rPr>
              <a:t>application glfw</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91" name="Google Shape;291;p31"/>
          <p:cNvSpPr txBox="1"/>
          <p:nvPr/>
        </p:nvSpPr>
        <p:spPr>
          <a:xfrm>
            <a:off x="4434425" y="3895125"/>
            <a:ext cx="39636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Compile the glad source file (Note: glad has no CMakeLists so we didn’t use add_subdirectory)</a:t>
            </a:r>
            <a:endParaRPr>
              <a:solidFill>
                <a:schemeClr val="lt2"/>
              </a:solidFill>
              <a:latin typeface="Lato"/>
              <a:ea typeface="Lato"/>
              <a:cs typeface="Lato"/>
              <a:sym typeface="Lato"/>
            </a:endParaRPr>
          </a:p>
        </p:txBody>
      </p:sp>
      <p:cxnSp>
        <p:nvCxnSpPr>
          <p:cNvPr id="292" name="Google Shape;292;p31"/>
          <p:cNvCxnSpPr>
            <a:stCxn id="291" idx="0"/>
          </p:cNvCxnSpPr>
          <p:nvPr/>
        </p:nvCxnSpPr>
        <p:spPr>
          <a:xfrm rot="10800000">
            <a:off x="6376325" y="3445725"/>
            <a:ext cx="39900" cy="449400"/>
          </a:xfrm>
          <a:prstGeom prst="straightConnector1">
            <a:avLst/>
          </a:prstGeom>
          <a:noFill/>
          <a:ln w="19050" cap="flat" cmpd="sng">
            <a:solidFill>
              <a:schemeClr val="lt2"/>
            </a:solidFill>
            <a:prstDash val="solid"/>
            <a:round/>
            <a:headEnd type="none" w="med" len="med"/>
            <a:tailEnd type="triangle" w="med" len="med"/>
          </a:ln>
        </p:spPr>
      </p:cxnSp>
      <p:sp>
        <p:nvSpPr>
          <p:cNvPr id="293" name="Google Shape;293;p31"/>
          <p:cNvSpPr txBox="1"/>
          <p:nvPr/>
        </p:nvSpPr>
        <p:spPr>
          <a:xfrm>
            <a:off x="4742400" y="2355600"/>
            <a:ext cx="34671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Tell the compiler where the headers are.</a:t>
            </a:r>
            <a:endParaRPr>
              <a:solidFill>
                <a:schemeClr val="lt2"/>
              </a:solidFill>
              <a:latin typeface="Lato"/>
              <a:ea typeface="Lato"/>
              <a:cs typeface="Lato"/>
              <a:sym typeface="Lato"/>
            </a:endParaRPr>
          </a:p>
        </p:txBody>
      </p:sp>
      <p:cxnSp>
        <p:nvCxnSpPr>
          <p:cNvPr id="294" name="Google Shape;294;p31"/>
          <p:cNvCxnSpPr>
            <a:stCxn id="293" idx="1"/>
          </p:cNvCxnSpPr>
          <p:nvPr/>
        </p:nvCxnSpPr>
        <p:spPr>
          <a:xfrm flipH="1">
            <a:off x="4154700" y="2555400"/>
            <a:ext cx="587700" cy="81300"/>
          </a:xfrm>
          <a:prstGeom prst="straightConnector1">
            <a:avLst/>
          </a:prstGeom>
          <a:noFill/>
          <a:ln w="19050" cap="flat" cmpd="sng">
            <a:solidFill>
              <a:schemeClr val="lt2"/>
            </a:solidFill>
            <a:prstDash val="solid"/>
            <a:round/>
            <a:headEnd type="none" w="med" len="med"/>
            <a:tailEnd type="triangle" w="med" len="med"/>
          </a:ln>
        </p:spPr>
      </p:cxnSp>
      <p:sp>
        <p:nvSpPr>
          <p:cNvPr id="295" name="Google Shape;295;p31"/>
          <p:cNvSpPr txBox="1"/>
          <p:nvPr/>
        </p:nvSpPr>
        <p:spPr>
          <a:xfrm>
            <a:off x="2886150" y="3895125"/>
            <a:ext cx="10788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Link GLFW</a:t>
            </a:r>
            <a:endParaRPr>
              <a:solidFill>
                <a:schemeClr val="lt2"/>
              </a:solidFill>
              <a:latin typeface="Lato"/>
              <a:ea typeface="Lato"/>
              <a:cs typeface="Lato"/>
              <a:sym typeface="Lato"/>
            </a:endParaRPr>
          </a:p>
        </p:txBody>
      </p:sp>
      <p:cxnSp>
        <p:nvCxnSpPr>
          <p:cNvPr id="296" name="Google Shape;296;p31"/>
          <p:cNvCxnSpPr>
            <a:stCxn id="295" idx="3"/>
          </p:cNvCxnSpPr>
          <p:nvPr/>
        </p:nvCxnSpPr>
        <p:spPr>
          <a:xfrm rot="10800000" flipH="1">
            <a:off x="3964950" y="3735225"/>
            <a:ext cx="1108800" cy="359700"/>
          </a:xfrm>
          <a:prstGeom prst="straightConnector1">
            <a:avLst/>
          </a:prstGeom>
          <a:noFill/>
          <a:ln w="19050" cap="flat" cmpd="sng">
            <a:solidFill>
              <a:schemeClr val="lt2"/>
            </a:solidFill>
            <a:prstDash val="solid"/>
            <a:round/>
            <a:headEnd type="none" w="med" len="med"/>
            <a:tailEnd type="triangle" w="med" len="med"/>
          </a:ln>
        </p:spPr>
      </p:cxnSp>
      <p:sp>
        <p:nvSpPr>
          <p:cNvPr id="297" name="Google Shape;297;p31"/>
          <p:cNvSpPr txBox="1"/>
          <p:nvPr/>
        </p:nvSpPr>
        <p:spPr>
          <a:xfrm>
            <a:off x="4742400" y="2797625"/>
            <a:ext cx="34671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We will write our code here.</a:t>
            </a:r>
            <a:endParaRPr>
              <a:solidFill>
                <a:schemeClr val="lt2"/>
              </a:solidFill>
              <a:latin typeface="Lato"/>
              <a:ea typeface="Lato"/>
              <a:cs typeface="Lato"/>
              <a:sym typeface="Lato"/>
            </a:endParaRPr>
          </a:p>
        </p:txBody>
      </p:sp>
      <p:cxnSp>
        <p:nvCxnSpPr>
          <p:cNvPr id="298" name="Google Shape;298;p31"/>
          <p:cNvCxnSpPr>
            <a:stCxn id="297" idx="1"/>
          </p:cNvCxnSpPr>
          <p:nvPr/>
        </p:nvCxnSpPr>
        <p:spPr>
          <a:xfrm flipH="1">
            <a:off x="4424400" y="2997425"/>
            <a:ext cx="318000" cy="2685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idx="4294967295"/>
          </p:nvPr>
        </p:nvSpPr>
        <p:spPr>
          <a:xfrm>
            <a:off x="729450" y="937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Structure</a:t>
            </a:r>
            <a:endParaRPr/>
          </a:p>
        </p:txBody>
      </p:sp>
      <p:grpSp>
        <p:nvGrpSpPr>
          <p:cNvPr id="93" name="Google Shape;93;p14"/>
          <p:cNvGrpSpPr/>
          <p:nvPr/>
        </p:nvGrpSpPr>
        <p:grpSpPr>
          <a:xfrm>
            <a:off x="1594800" y="3180179"/>
            <a:ext cx="5957975" cy="643500"/>
            <a:chOff x="1593000" y="2322568"/>
            <a:chExt cx="5957975" cy="643500"/>
          </a:xfrm>
        </p:grpSpPr>
        <p:sp>
          <p:nvSpPr>
            <p:cNvPr id="94" name="Google Shape;94;p14"/>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4"/>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latin typeface="Roboto Medium"/>
                  <a:ea typeface="Roboto Medium"/>
                  <a:cs typeface="Roboto Medium"/>
                  <a:sym typeface="Roboto Medium"/>
                </a:rPr>
                <a:t>Assets</a:t>
              </a:r>
              <a:endParaRPr>
                <a:solidFill>
                  <a:srgbClr val="FFFFFF"/>
                </a:solidFill>
                <a:latin typeface="Roboto"/>
                <a:ea typeface="Roboto"/>
                <a:cs typeface="Roboto"/>
                <a:sym typeface="Roboto"/>
              </a:endParaRPr>
            </a:p>
          </p:txBody>
        </p:sp>
        <p:sp>
          <p:nvSpPr>
            <p:cNvPr id="98" name="Google Shape;98;p14"/>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100" name="Google Shape;100;p14"/>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Files that are not C++ code.</a:t>
              </a:r>
              <a:endParaRPr sz="1000">
                <a:solidFill>
                  <a:srgbClr val="A72A1E"/>
                </a:solidFill>
                <a:latin typeface="Roboto"/>
                <a:ea typeface="Roboto"/>
                <a:cs typeface="Roboto"/>
                <a:sym typeface="Roboto"/>
              </a:endParaRPr>
            </a:p>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Contain models, images, shaders, etc.</a:t>
              </a:r>
              <a:endParaRPr sz="1000">
                <a:solidFill>
                  <a:srgbClr val="A72A1E"/>
                </a:solidFill>
                <a:latin typeface="Roboto"/>
                <a:ea typeface="Roboto"/>
                <a:cs typeface="Roboto"/>
                <a:sym typeface="Roboto"/>
              </a:endParaRPr>
            </a:p>
          </p:txBody>
        </p:sp>
      </p:grpSp>
      <p:grpSp>
        <p:nvGrpSpPr>
          <p:cNvPr id="101" name="Google Shape;101;p14"/>
          <p:cNvGrpSpPr/>
          <p:nvPr/>
        </p:nvGrpSpPr>
        <p:grpSpPr>
          <a:xfrm>
            <a:off x="1594800" y="2525061"/>
            <a:ext cx="5957975" cy="643500"/>
            <a:chOff x="1593000" y="2322568"/>
            <a:chExt cx="5957975" cy="643500"/>
          </a:xfrm>
        </p:grpSpPr>
        <p:sp>
          <p:nvSpPr>
            <p:cNvPr id="102" name="Google Shape;102;p14"/>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4"/>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latin typeface="Roboto Medium"/>
                  <a:ea typeface="Roboto Medium"/>
                  <a:cs typeface="Roboto Medium"/>
                  <a:sym typeface="Roboto Medium"/>
                </a:rPr>
                <a:t>Libraries</a:t>
              </a:r>
              <a:endParaRPr>
                <a:solidFill>
                  <a:srgbClr val="FFFFFF"/>
                </a:solidFill>
                <a:latin typeface="Roboto"/>
                <a:ea typeface="Roboto"/>
                <a:cs typeface="Roboto"/>
                <a:sym typeface="Roboto"/>
              </a:endParaRPr>
            </a:p>
          </p:txBody>
        </p:sp>
        <p:sp>
          <p:nvSpPr>
            <p:cNvPr id="106" name="Google Shape;106;p14"/>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108" name="Google Shape;108;p14"/>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Code not written by us.</a:t>
              </a:r>
              <a:endParaRPr sz="1000">
                <a:solidFill>
                  <a:srgbClr val="A72A1E"/>
                </a:solidFill>
                <a:latin typeface="Roboto"/>
                <a:ea typeface="Roboto"/>
                <a:cs typeface="Roboto"/>
                <a:sym typeface="Roboto"/>
              </a:endParaRPr>
            </a:p>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Contains: GLFW, GLAD, GLM, STB, etc.</a:t>
              </a:r>
              <a:endParaRPr sz="1000">
                <a:solidFill>
                  <a:srgbClr val="A72A1E"/>
                </a:solidFill>
                <a:latin typeface="Roboto"/>
                <a:ea typeface="Roboto"/>
                <a:cs typeface="Roboto"/>
                <a:sym typeface="Roboto"/>
              </a:endParaRPr>
            </a:p>
          </p:txBody>
        </p:sp>
      </p:grpSp>
      <p:grpSp>
        <p:nvGrpSpPr>
          <p:cNvPr id="109" name="Google Shape;109;p14"/>
          <p:cNvGrpSpPr/>
          <p:nvPr/>
        </p:nvGrpSpPr>
        <p:grpSpPr>
          <a:xfrm>
            <a:off x="1594800" y="1869934"/>
            <a:ext cx="5957975" cy="643500"/>
            <a:chOff x="1593000" y="2322568"/>
            <a:chExt cx="5957975" cy="643500"/>
          </a:xfrm>
        </p:grpSpPr>
        <p:sp>
          <p:nvSpPr>
            <p:cNvPr id="110" name="Google Shape;110;p14"/>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4"/>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4"/>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latin typeface="Roboto Medium"/>
                  <a:ea typeface="Roboto Medium"/>
                  <a:cs typeface="Roboto Medium"/>
                  <a:sym typeface="Roboto Medium"/>
                </a:rPr>
                <a:t>Source Code</a:t>
              </a:r>
              <a:endParaRPr>
                <a:solidFill>
                  <a:srgbClr val="FFFFFF"/>
                </a:solidFill>
                <a:latin typeface="Roboto"/>
                <a:ea typeface="Roboto"/>
                <a:cs typeface="Roboto"/>
                <a:sym typeface="Roboto"/>
              </a:endParaRPr>
            </a:p>
          </p:txBody>
        </p:sp>
        <p:sp>
          <p:nvSpPr>
            <p:cNvPr id="114" name="Google Shape;114;p14"/>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4"/>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116" name="Google Shape;116;p14"/>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Contains Code written by us.</a:t>
              </a:r>
              <a:endParaRPr sz="1000">
                <a:solidFill>
                  <a:srgbClr val="A72A1E"/>
                </a:solidFill>
                <a:latin typeface="Roboto"/>
                <a:ea typeface="Roboto"/>
                <a:cs typeface="Roboto"/>
                <a:sym typeface="Roboto"/>
              </a:endParaRPr>
            </a:p>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Can contain one or more  entry points.</a:t>
              </a:r>
              <a:endParaRPr sz="1000">
                <a:solidFill>
                  <a:srgbClr val="A72A1E"/>
                </a:solidFill>
                <a:latin typeface="Roboto"/>
                <a:ea typeface="Roboto"/>
                <a:cs typeface="Roboto"/>
                <a:sym typeface="Roboto"/>
              </a:endParaRPr>
            </a:p>
          </p:txBody>
        </p:sp>
      </p:grpSp>
      <p:grpSp>
        <p:nvGrpSpPr>
          <p:cNvPr id="117" name="Google Shape;117;p14"/>
          <p:cNvGrpSpPr/>
          <p:nvPr/>
        </p:nvGrpSpPr>
        <p:grpSpPr>
          <a:xfrm>
            <a:off x="1593000" y="3835304"/>
            <a:ext cx="5957975" cy="643500"/>
            <a:chOff x="1593000" y="2322568"/>
            <a:chExt cx="5957975" cy="643500"/>
          </a:xfrm>
        </p:grpSpPr>
        <p:sp>
          <p:nvSpPr>
            <p:cNvPr id="118" name="Google Shape;118;p14"/>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4"/>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latin typeface="Roboto Medium"/>
                  <a:ea typeface="Roboto Medium"/>
                  <a:cs typeface="Roboto Medium"/>
                  <a:sym typeface="Roboto Medium"/>
                </a:rPr>
                <a:t>CMake Configuration</a:t>
              </a:r>
              <a:endParaRPr>
                <a:solidFill>
                  <a:srgbClr val="FFFFFF"/>
                </a:solidFill>
                <a:latin typeface="Roboto"/>
                <a:ea typeface="Roboto"/>
                <a:cs typeface="Roboto"/>
                <a:sym typeface="Roboto"/>
              </a:endParaRPr>
            </a:p>
          </p:txBody>
        </p:sp>
        <p:sp>
          <p:nvSpPr>
            <p:cNvPr id="122" name="Google Shape;122;p14"/>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04</a:t>
              </a:r>
              <a:endParaRPr sz="2600">
                <a:solidFill>
                  <a:srgbClr val="FFFFFF"/>
                </a:solidFill>
                <a:latin typeface="Roboto Thin"/>
                <a:ea typeface="Roboto Thin"/>
                <a:cs typeface="Roboto Thin"/>
                <a:sym typeface="Roboto Thin"/>
              </a:endParaRPr>
            </a:p>
          </p:txBody>
        </p:sp>
        <p:sp>
          <p:nvSpPr>
            <p:cNvPr id="124" name="Google Shape;124;p14"/>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Define how the code will be built together.</a:t>
              </a:r>
              <a:endParaRPr sz="1000">
                <a:solidFill>
                  <a:srgbClr val="A72A1E"/>
                </a:solidFill>
                <a:latin typeface="Roboto"/>
                <a:ea typeface="Roboto"/>
                <a:cs typeface="Roboto"/>
                <a:sym typeface="Roboto"/>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2"/>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CMakeLists of the examples repo is more organized since we have more code files and libraries such as....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GLM: </a:t>
            </a:r>
            <a:r>
              <a:rPr lang="en">
                <a:solidFill>
                  <a:schemeClr val="dk1"/>
                </a:solidFill>
              </a:rPr>
              <a:t>OpenGL Mathematics</a:t>
            </a:r>
            <a:endParaRPr>
              <a:solidFill>
                <a:schemeClr val="dk1"/>
              </a:solidFill>
            </a:endParaRPr>
          </a:p>
        </p:txBody>
      </p:sp>
      <p:sp>
        <p:nvSpPr>
          <p:cNvPr id="309" name="Google Shape;309;p3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C++ Math library for graphics which tries to mimic GLSL as much as possible.</a:t>
            </a:r>
            <a:endParaRPr/>
          </a:p>
          <a:p>
            <a:pPr marL="0" lvl="0" indent="0" algn="l" rtl="0">
              <a:spcBef>
                <a:spcPts val="1600"/>
              </a:spcBef>
              <a:spcAft>
                <a:spcPts val="0"/>
              </a:spcAft>
              <a:buNone/>
            </a:pPr>
            <a:r>
              <a:rPr lang="en"/>
              <a:t>How to add CMakeLists:</a:t>
            </a:r>
            <a:endParaRPr/>
          </a:p>
          <a:p>
            <a:pPr marL="457200" lvl="0" indent="-311150" algn="l" rtl="0">
              <a:spcBef>
                <a:spcPts val="1600"/>
              </a:spcBef>
              <a:spcAft>
                <a:spcPts val="0"/>
              </a:spcAft>
              <a:buSzPts val="1300"/>
              <a:buChar char="●"/>
            </a:pPr>
            <a:r>
              <a:rPr lang="en"/>
              <a:t>It is a header only library so we only point to it in the “include_directories”.</a:t>
            </a:r>
            <a:endParaRPr/>
          </a:p>
          <a:p>
            <a:pPr marL="457200" lvl="0" indent="-311150" algn="l" rtl="0">
              <a:spcBef>
                <a:spcPts val="0"/>
              </a:spcBef>
              <a:spcAft>
                <a:spcPts val="0"/>
              </a:spcAft>
              <a:buSzPts val="1300"/>
              <a:buChar char="●"/>
            </a:pPr>
            <a:r>
              <a:rPr lang="en"/>
              <a:t>It will be automatically compiled with files where the library is included.</a:t>
            </a:r>
            <a:endParaRPr/>
          </a:p>
          <a:p>
            <a:pPr marL="0" lvl="0" indent="0" algn="l" rtl="0">
              <a:spcBef>
                <a:spcPts val="1600"/>
              </a:spcBef>
              <a:spcAft>
                <a:spcPts val="0"/>
              </a:spcAft>
              <a:buNone/>
            </a:pPr>
            <a:r>
              <a:rPr lang="en"/>
              <a:t>Link: </a:t>
            </a:r>
            <a:r>
              <a:rPr lang="en" u="sng">
                <a:solidFill>
                  <a:schemeClr val="hlink"/>
                </a:solidFill>
                <a:hlinkClick r:id="rId3"/>
              </a:rPr>
              <a:t>https://glm.g-truc.net/0.9.9/index.html</a:t>
            </a:r>
            <a:endParaRPr/>
          </a:p>
          <a:p>
            <a:pPr marL="0" lvl="0" indent="0" algn="l" rtl="0">
              <a:spcBef>
                <a:spcPts val="1600"/>
              </a:spcBef>
              <a:spcAft>
                <a:spcPts val="1600"/>
              </a:spcAft>
              <a:buNone/>
            </a:pPr>
            <a:endParaRPr/>
          </a:p>
        </p:txBody>
      </p:sp>
      <p:pic>
        <p:nvPicPr>
          <p:cNvPr id="310" name="Google Shape;310;p33"/>
          <p:cNvPicPr preferRelativeResize="0"/>
          <p:nvPr/>
        </p:nvPicPr>
        <p:blipFill>
          <a:blip r:embed="rId4">
            <a:alphaModFix/>
          </a:blip>
          <a:stretch>
            <a:fillRect/>
          </a:stretch>
        </p:blipFill>
        <p:spPr>
          <a:xfrm>
            <a:off x="6684125" y="981350"/>
            <a:ext cx="1692689" cy="1013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Dear ImGui: </a:t>
            </a:r>
            <a:r>
              <a:rPr lang="en">
                <a:solidFill>
                  <a:schemeClr val="dk1"/>
                </a:solidFill>
              </a:rPr>
              <a:t>Immediate GUI Library</a:t>
            </a:r>
            <a:endParaRPr>
              <a:solidFill>
                <a:schemeClr val="dk1"/>
              </a:solidFill>
            </a:endParaRPr>
          </a:p>
        </p:txBody>
      </p:sp>
      <p:sp>
        <p:nvSpPr>
          <p:cNvPr id="316" name="Google Shape;316;p34"/>
          <p:cNvSpPr txBox="1">
            <a:spLocks noGrp="1"/>
          </p:cNvSpPr>
          <p:nvPr>
            <p:ph type="body" idx="1"/>
          </p:nvPr>
        </p:nvSpPr>
        <p:spPr>
          <a:xfrm>
            <a:off x="729450" y="2078875"/>
            <a:ext cx="4583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easy-to-use graphical user interface library for C++.</a:t>
            </a:r>
            <a:endParaRPr/>
          </a:p>
          <a:p>
            <a:pPr marL="0" lvl="0" indent="0" algn="l" rtl="0">
              <a:spcBef>
                <a:spcPts val="1600"/>
              </a:spcBef>
              <a:spcAft>
                <a:spcPts val="0"/>
              </a:spcAft>
              <a:buNone/>
            </a:pPr>
            <a:r>
              <a:rPr lang="en"/>
              <a:t>How to add CMakeLists:</a:t>
            </a:r>
            <a:endParaRPr/>
          </a:p>
          <a:p>
            <a:pPr marL="457200" lvl="0" indent="-311150" algn="l" rtl="0">
              <a:spcBef>
                <a:spcPts val="1600"/>
              </a:spcBef>
              <a:spcAft>
                <a:spcPts val="0"/>
              </a:spcAft>
              <a:buSzPts val="1300"/>
              <a:buChar char="●"/>
            </a:pPr>
            <a:r>
              <a:rPr lang="en"/>
              <a:t>It has no CMakeLists so we add all the source files we need to our targets.</a:t>
            </a:r>
            <a:endParaRPr/>
          </a:p>
          <a:p>
            <a:pPr marL="457200" lvl="0" indent="-311150" algn="l" rtl="0">
              <a:spcBef>
                <a:spcPts val="0"/>
              </a:spcBef>
              <a:spcAft>
                <a:spcPts val="0"/>
              </a:spcAft>
              <a:buSzPts val="1300"/>
              <a:buChar char="●"/>
            </a:pPr>
            <a:r>
              <a:rPr lang="en"/>
              <a:t>Don’t forget to “include_directories”.</a:t>
            </a:r>
            <a:endParaRPr/>
          </a:p>
          <a:p>
            <a:pPr marL="0" lvl="0" indent="0" algn="l" rtl="0">
              <a:spcBef>
                <a:spcPts val="1600"/>
              </a:spcBef>
              <a:spcAft>
                <a:spcPts val="0"/>
              </a:spcAft>
              <a:buNone/>
            </a:pPr>
            <a:r>
              <a:rPr lang="en"/>
              <a:t>Link: </a:t>
            </a:r>
            <a:r>
              <a:rPr lang="en" u="sng">
                <a:solidFill>
                  <a:schemeClr val="hlink"/>
                </a:solidFill>
                <a:hlinkClick r:id="rId3"/>
              </a:rPr>
              <a:t>https://github.com/ocornut/imgui</a:t>
            </a:r>
            <a:endParaRPr/>
          </a:p>
          <a:p>
            <a:pPr marL="0" lvl="0" indent="0" algn="l" rtl="0">
              <a:spcBef>
                <a:spcPts val="1600"/>
              </a:spcBef>
              <a:spcAft>
                <a:spcPts val="1600"/>
              </a:spcAft>
              <a:buNone/>
            </a:pPr>
            <a:endParaRPr/>
          </a:p>
        </p:txBody>
      </p:sp>
      <p:pic>
        <p:nvPicPr>
          <p:cNvPr id="317" name="Google Shape;317;p34"/>
          <p:cNvPicPr preferRelativeResize="0"/>
          <p:nvPr/>
        </p:nvPicPr>
        <p:blipFill>
          <a:blip r:embed="rId4">
            <a:alphaModFix/>
          </a:blip>
          <a:stretch>
            <a:fillRect/>
          </a:stretch>
        </p:blipFill>
        <p:spPr>
          <a:xfrm>
            <a:off x="5313149" y="2017862"/>
            <a:ext cx="3600250" cy="25628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Stb: </a:t>
            </a:r>
            <a:r>
              <a:rPr lang="en">
                <a:solidFill>
                  <a:schemeClr val="dk1"/>
                </a:solidFill>
              </a:rPr>
              <a:t>Single-file Libraries for C/C++</a:t>
            </a:r>
            <a:endParaRPr>
              <a:solidFill>
                <a:schemeClr val="dk1"/>
              </a:solidFill>
            </a:endParaRPr>
          </a:p>
        </p:txBody>
      </p:sp>
      <p:sp>
        <p:nvSpPr>
          <p:cNvPr id="323" name="Google Shape;323;p3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Literally stands for “Sean T. Barrett”, the name of its creator.</a:t>
            </a:r>
            <a:endParaRPr/>
          </a:p>
          <a:p>
            <a:pPr marL="0" lvl="0" indent="0" algn="l" rtl="0">
              <a:spcBef>
                <a:spcPts val="1600"/>
              </a:spcBef>
              <a:spcAft>
                <a:spcPts val="0"/>
              </a:spcAft>
              <a:buNone/>
            </a:pPr>
            <a:r>
              <a:rPr lang="en"/>
              <a:t>Includes useful libraries for image reading/writing, recursive includes, true-type parsing, etc.</a:t>
            </a:r>
            <a:endParaRPr/>
          </a:p>
          <a:p>
            <a:pPr marL="0" lvl="0" indent="0" algn="l" rtl="0">
              <a:spcBef>
                <a:spcPts val="1600"/>
              </a:spcBef>
              <a:spcAft>
                <a:spcPts val="0"/>
              </a:spcAft>
              <a:buNone/>
            </a:pPr>
            <a:r>
              <a:rPr lang="en"/>
              <a:t>How to add CMakeLists:</a:t>
            </a:r>
            <a:endParaRPr/>
          </a:p>
          <a:p>
            <a:pPr marL="457200" lvl="0" indent="-311150" algn="l" rtl="0">
              <a:spcBef>
                <a:spcPts val="1600"/>
              </a:spcBef>
              <a:spcAft>
                <a:spcPts val="0"/>
              </a:spcAft>
              <a:buSzPts val="1300"/>
              <a:buChar char="●"/>
            </a:pPr>
            <a:r>
              <a:rPr lang="en"/>
              <a:t>It is a header only library so we only point to it in the “include_directories”.</a:t>
            </a:r>
            <a:endParaRPr/>
          </a:p>
          <a:p>
            <a:pPr marL="457200" lvl="0" indent="-311150" algn="l" rtl="0">
              <a:spcBef>
                <a:spcPts val="0"/>
              </a:spcBef>
              <a:spcAft>
                <a:spcPts val="0"/>
              </a:spcAft>
              <a:buSzPts val="1300"/>
              <a:buChar char="●"/>
            </a:pPr>
            <a:r>
              <a:rPr lang="en"/>
              <a:t>It will be automatically compiled with files where the library is included.</a:t>
            </a:r>
            <a:endParaRPr/>
          </a:p>
          <a:p>
            <a:pPr marL="0" lvl="0" indent="0" algn="l" rtl="0">
              <a:spcBef>
                <a:spcPts val="1600"/>
              </a:spcBef>
              <a:spcAft>
                <a:spcPts val="0"/>
              </a:spcAft>
              <a:buNone/>
            </a:pPr>
            <a:r>
              <a:rPr lang="en"/>
              <a:t>Link: </a:t>
            </a:r>
            <a:r>
              <a:rPr lang="en" u="sng">
                <a:solidFill>
                  <a:schemeClr val="hlink"/>
                </a:solidFill>
                <a:hlinkClick r:id="rId3"/>
              </a:rPr>
              <a:t>https://github.com/nothings/stb</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Tinyobjloader: A single-file “.obj” file loader.</a:t>
            </a:r>
            <a:endParaRPr/>
          </a:p>
        </p:txBody>
      </p:sp>
      <p:sp>
        <p:nvSpPr>
          <p:cNvPr id="329" name="Google Shape;329;p36"/>
          <p:cNvSpPr txBox="1">
            <a:spLocks noGrp="1"/>
          </p:cNvSpPr>
          <p:nvPr>
            <p:ph type="body" idx="1"/>
          </p:nvPr>
        </p:nvSpPr>
        <p:spPr>
          <a:xfrm>
            <a:off x="729450" y="2078875"/>
            <a:ext cx="49434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tiny single-header loader for wavefront “.obj” 3D model files.</a:t>
            </a:r>
            <a:endParaRPr/>
          </a:p>
          <a:p>
            <a:pPr marL="0" lvl="0" indent="0" algn="l" rtl="0">
              <a:spcBef>
                <a:spcPts val="1600"/>
              </a:spcBef>
              <a:spcAft>
                <a:spcPts val="0"/>
              </a:spcAft>
              <a:buNone/>
            </a:pPr>
            <a:r>
              <a:rPr lang="en"/>
              <a:t>How to add CMakeLists:</a:t>
            </a:r>
            <a:endParaRPr/>
          </a:p>
          <a:p>
            <a:pPr marL="457200" lvl="0" indent="-311150" algn="l" rtl="0">
              <a:spcBef>
                <a:spcPts val="1600"/>
              </a:spcBef>
              <a:spcAft>
                <a:spcPts val="0"/>
              </a:spcAft>
              <a:buSzPts val="1300"/>
              <a:buChar char="●"/>
            </a:pPr>
            <a:r>
              <a:rPr lang="en"/>
              <a:t>It is a single header library so we only point to it in the “include_directories”.</a:t>
            </a:r>
            <a:endParaRPr/>
          </a:p>
          <a:p>
            <a:pPr marL="457200" lvl="0" indent="-311150" algn="l" rtl="0">
              <a:spcBef>
                <a:spcPts val="0"/>
              </a:spcBef>
              <a:spcAft>
                <a:spcPts val="0"/>
              </a:spcAft>
              <a:buSzPts val="1300"/>
              <a:buChar char="●"/>
            </a:pPr>
            <a:r>
              <a:rPr lang="en"/>
              <a:t>In </a:t>
            </a:r>
            <a:r>
              <a:rPr lang="en" b="1"/>
              <a:t>one and only one </a:t>
            </a:r>
            <a:r>
              <a:rPr lang="en"/>
              <a:t>c/cpp file, we must add the define “</a:t>
            </a:r>
            <a:r>
              <a:rPr lang="en">
                <a:latin typeface="Consolas"/>
                <a:ea typeface="Consolas"/>
                <a:cs typeface="Consolas"/>
                <a:sym typeface="Consolas"/>
              </a:rPr>
              <a:t>#define TINYOBJLOADER_IMPLEMENTATION</a:t>
            </a:r>
            <a:r>
              <a:rPr lang="en"/>
              <a:t>” before we include the library header.</a:t>
            </a:r>
            <a:endParaRPr/>
          </a:p>
          <a:p>
            <a:pPr marL="0" lvl="0" indent="0" algn="l" rtl="0">
              <a:spcBef>
                <a:spcPts val="1600"/>
              </a:spcBef>
              <a:spcAft>
                <a:spcPts val="0"/>
              </a:spcAft>
              <a:buNone/>
            </a:pPr>
            <a:r>
              <a:rPr lang="en"/>
              <a:t>Link: </a:t>
            </a:r>
            <a:r>
              <a:rPr lang="en" u="sng">
                <a:solidFill>
                  <a:schemeClr val="hlink"/>
                </a:solidFill>
                <a:hlinkClick r:id="rId3"/>
              </a:rPr>
              <a:t>https://github.com/tinyobjloader/tinyobjloader</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330" name="Google Shape;330;p36"/>
          <p:cNvPicPr preferRelativeResize="0"/>
          <p:nvPr/>
        </p:nvPicPr>
        <p:blipFill>
          <a:blip r:embed="rId4">
            <a:alphaModFix/>
          </a:blip>
          <a:stretch>
            <a:fillRect/>
          </a:stretch>
        </p:blipFill>
        <p:spPr>
          <a:xfrm>
            <a:off x="5716075" y="2078875"/>
            <a:ext cx="3144200" cy="23581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if we want to add more libraries?</a:t>
            </a:r>
            <a:endParaRPr/>
          </a:p>
        </p:txBody>
      </p:sp>
      <p:sp>
        <p:nvSpPr>
          <p:cNvPr id="336" name="Google Shape;336;p3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we want to add more libraries (for example, audio or physics libraries), it is helpful to follow these hints:</a:t>
            </a:r>
            <a:endParaRPr/>
          </a:p>
          <a:p>
            <a:pPr marL="457200" lvl="0" indent="-311150" algn="l" rtl="0">
              <a:spcBef>
                <a:spcPts val="1600"/>
              </a:spcBef>
              <a:spcAft>
                <a:spcPts val="0"/>
              </a:spcAft>
              <a:buSzPts val="1300"/>
              <a:buChar char="●"/>
            </a:pPr>
            <a:r>
              <a:rPr lang="en"/>
              <a:t>First and foremost, check if the author wrote how to include the library into your project.</a:t>
            </a:r>
            <a:endParaRPr/>
          </a:p>
          <a:p>
            <a:pPr marL="457200" lvl="0" indent="-311150" algn="l" rtl="0">
              <a:spcBef>
                <a:spcPts val="0"/>
              </a:spcBef>
              <a:spcAft>
                <a:spcPts val="0"/>
              </a:spcAft>
              <a:buSzPts val="1300"/>
              <a:buChar char="●"/>
            </a:pPr>
            <a:r>
              <a:rPr lang="en"/>
              <a:t>Header-only libraries are usually the easiest type to include but can have a negative effect on the compilation speed (lots of code are included in the headers thus recompiled with other files).</a:t>
            </a:r>
            <a:endParaRPr/>
          </a:p>
          <a:p>
            <a:pPr marL="457200" lvl="0" indent="-311150" algn="l" rtl="0">
              <a:spcBef>
                <a:spcPts val="0"/>
              </a:spcBef>
              <a:spcAft>
                <a:spcPts val="0"/>
              </a:spcAft>
              <a:buSzPts val="1300"/>
              <a:buChar char="●"/>
            </a:pPr>
            <a:r>
              <a:rPr lang="en"/>
              <a:t>Libraries that has a “CMakeLists.txt” can usually be included using “add_subdirectory” but you need to search for the library name for linking (can be found in the “CMakeLists.txt” file).</a:t>
            </a:r>
            <a:endParaRPr/>
          </a:p>
          <a:p>
            <a:pPr marL="457200" lvl="0" indent="-311150" algn="l" rtl="0">
              <a:spcBef>
                <a:spcPts val="0"/>
              </a:spcBef>
              <a:spcAft>
                <a:spcPts val="0"/>
              </a:spcAft>
              <a:buSzPts val="1300"/>
              <a:buChar char="●"/>
            </a:pPr>
            <a:r>
              <a:rPr lang="en"/>
              <a:t>If it is neither header-only nor a CMake project, then you will need to find the relevant source files and add them manually to you targets (or build a library target for them).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8"/>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create a WINDOW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Application structure</a:t>
            </a:r>
            <a:endParaRPr/>
          </a:p>
        </p:txBody>
      </p:sp>
      <p:sp>
        <p:nvSpPr>
          <p:cNvPr id="347" name="Google Shape;347;p39"/>
          <p:cNvSpPr txBox="1">
            <a:spLocks noGrp="1"/>
          </p:cNvSpPr>
          <p:nvPr>
            <p:ph type="body" idx="1"/>
          </p:nvPr>
        </p:nvSpPr>
        <p:spPr>
          <a:xfrm>
            <a:off x="729450" y="2078875"/>
            <a:ext cx="7688700" cy="376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 game application has three main phases:</a:t>
            </a:r>
            <a:endParaRPr/>
          </a:p>
        </p:txBody>
      </p:sp>
      <p:sp>
        <p:nvSpPr>
          <p:cNvPr id="348" name="Google Shape;348;p39"/>
          <p:cNvSpPr/>
          <p:nvPr/>
        </p:nvSpPr>
        <p:spPr>
          <a:xfrm>
            <a:off x="834850" y="2575275"/>
            <a:ext cx="1372500" cy="1910400"/>
          </a:xfrm>
          <a:prstGeom prst="rect">
            <a:avLst/>
          </a:prstGeom>
          <a:solidFill>
            <a:schemeClr val="lt2"/>
          </a:solidFill>
          <a:ln w="3810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latin typeface="Raleway"/>
                <a:ea typeface="Raleway"/>
                <a:cs typeface="Raleway"/>
                <a:sym typeface="Raleway"/>
              </a:rPr>
              <a:t>Initialization Phase</a:t>
            </a:r>
            <a:endParaRPr sz="1700">
              <a:latin typeface="Raleway"/>
              <a:ea typeface="Raleway"/>
              <a:cs typeface="Raleway"/>
              <a:sym typeface="Raleway"/>
            </a:endParaRPr>
          </a:p>
        </p:txBody>
      </p:sp>
      <p:grpSp>
        <p:nvGrpSpPr>
          <p:cNvPr id="349" name="Google Shape;349;p39"/>
          <p:cNvGrpSpPr/>
          <p:nvPr/>
        </p:nvGrpSpPr>
        <p:grpSpPr>
          <a:xfrm>
            <a:off x="5530150" y="2575275"/>
            <a:ext cx="2888000" cy="1910400"/>
            <a:chOff x="5530150" y="2575275"/>
            <a:chExt cx="2888000" cy="1910400"/>
          </a:xfrm>
        </p:grpSpPr>
        <p:sp>
          <p:nvSpPr>
            <p:cNvPr id="350" name="Google Shape;350;p39"/>
            <p:cNvSpPr/>
            <p:nvPr/>
          </p:nvSpPr>
          <p:spPr>
            <a:xfrm>
              <a:off x="7045650" y="2575275"/>
              <a:ext cx="1372500" cy="1910400"/>
            </a:xfrm>
            <a:prstGeom prst="rect">
              <a:avLst/>
            </a:prstGeom>
            <a:solidFill>
              <a:schemeClr val="lt2"/>
            </a:solidFill>
            <a:ln w="3810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latin typeface="Raleway"/>
                  <a:ea typeface="Raleway"/>
                  <a:cs typeface="Raleway"/>
                  <a:sym typeface="Raleway"/>
                </a:rPr>
                <a:t>Clean up Phase</a:t>
              </a:r>
              <a:endParaRPr sz="1700">
                <a:latin typeface="Raleway"/>
                <a:ea typeface="Raleway"/>
                <a:cs typeface="Raleway"/>
                <a:sym typeface="Raleway"/>
              </a:endParaRPr>
            </a:p>
          </p:txBody>
        </p:sp>
        <p:sp>
          <p:nvSpPr>
            <p:cNvPr id="351" name="Google Shape;351;p39"/>
            <p:cNvSpPr/>
            <p:nvPr/>
          </p:nvSpPr>
          <p:spPr>
            <a:xfrm>
              <a:off x="5530150" y="3300525"/>
              <a:ext cx="1298100" cy="459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9"/>
          <p:cNvGrpSpPr/>
          <p:nvPr/>
        </p:nvGrpSpPr>
        <p:grpSpPr>
          <a:xfrm>
            <a:off x="2419650" y="2575275"/>
            <a:ext cx="2991682" cy="1910400"/>
            <a:chOff x="2419650" y="2575275"/>
            <a:chExt cx="2991682" cy="1910400"/>
          </a:xfrm>
        </p:grpSpPr>
        <p:sp>
          <p:nvSpPr>
            <p:cNvPr id="353" name="Google Shape;353;p39"/>
            <p:cNvSpPr/>
            <p:nvPr/>
          </p:nvSpPr>
          <p:spPr>
            <a:xfrm>
              <a:off x="2419650" y="3282775"/>
              <a:ext cx="1298100" cy="459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39"/>
            <p:cNvGrpSpPr/>
            <p:nvPr/>
          </p:nvGrpSpPr>
          <p:grpSpPr>
            <a:xfrm>
              <a:off x="3836569" y="2575275"/>
              <a:ext cx="1574762" cy="1910400"/>
              <a:chOff x="3836569" y="2575275"/>
              <a:chExt cx="1574762" cy="1910400"/>
            </a:xfrm>
          </p:grpSpPr>
          <p:sp>
            <p:nvSpPr>
              <p:cNvPr id="355" name="Google Shape;355;p39"/>
              <p:cNvSpPr/>
              <p:nvPr/>
            </p:nvSpPr>
            <p:spPr>
              <a:xfrm>
                <a:off x="3940250" y="2575275"/>
                <a:ext cx="1372500" cy="1910400"/>
              </a:xfrm>
              <a:prstGeom prst="rect">
                <a:avLst/>
              </a:prstGeom>
              <a:solidFill>
                <a:schemeClr val="lt2"/>
              </a:solidFill>
              <a:ln w="3810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latin typeface="Raleway"/>
                    <a:ea typeface="Raleway"/>
                    <a:cs typeface="Raleway"/>
                    <a:sym typeface="Raleway"/>
                  </a:rPr>
                  <a:t>Game</a:t>
                </a:r>
                <a:endParaRPr sz="1700">
                  <a:latin typeface="Raleway"/>
                  <a:ea typeface="Raleway"/>
                  <a:cs typeface="Raleway"/>
                  <a:sym typeface="Raleway"/>
                </a:endParaRPr>
              </a:p>
              <a:p>
                <a:pPr marL="0" lvl="0" indent="0" algn="ctr" rtl="0">
                  <a:spcBef>
                    <a:spcPts val="0"/>
                  </a:spcBef>
                  <a:spcAft>
                    <a:spcPts val="0"/>
                  </a:spcAft>
                  <a:buNone/>
                </a:pPr>
                <a:r>
                  <a:rPr lang="en" sz="1700">
                    <a:latin typeface="Raleway"/>
                    <a:ea typeface="Raleway"/>
                    <a:cs typeface="Raleway"/>
                    <a:sym typeface="Raleway"/>
                  </a:rPr>
                  <a:t>Loop</a:t>
                </a:r>
                <a:endParaRPr sz="1700">
                  <a:latin typeface="Raleway"/>
                  <a:ea typeface="Raleway"/>
                  <a:cs typeface="Raleway"/>
                  <a:sym typeface="Raleway"/>
                </a:endParaRPr>
              </a:p>
              <a:p>
                <a:pPr marL="0" lvl="0" indent="0" algn="ctr" rtl="0">
                  <a:spcBef>
                    <a:spcPts val="0"/>
                  </a:spcBef>
                  <a:spcAft>
                    <a:spcPts val="0"/>
                  </a:spcAft>
                  <a:buNone/>
                </a:pPr>
                <a:r>
                  <a:rPr lang="en" sz="1700">
                    <a:latin typeface="Raleway"/>
                    <a:ea typeface="Raleway"/>
                    <a:cs typeface="Raleway"/>
                    <a:sym typeface="Raleway"/>
                  </a:rPr>
                  <a:t>Phase</a:t>
                </a:r>
                <a:endParaRPr sz="1700">
                  <a:latin typeface="Raleway"/>
                  <a:ea typeface="Raleway"/>
                  <a:cs typeface="Raleway"/>
                  <a:sym typeface="Raleway"/>
                </a:endParaRPr>
              </a:p>
            </p:txBody>
          </p:sp>
          <p:sp>
            <p:nvSpPr>
              <p:cNvPr id="356" name="Google Shape;356;p39"/>
              <p:cNvSpPr/>
              <p:nvPr/>
            </p:nvSpPr>
            <p:spPr>
              <a:xfrm>
                <a:off x="3964432" y="2680100"/>
                <a:ext cx="1446900" cy="853500"/>
              </a:xfrm>
              <a:prstGeom prst="curvedDownArrow">
                <a:avLst>
                  <a:gd name="adj1" fmla="val 22389"/>
                  <a:gd name="adj2" fmla="val 61130"/>
                  <a:gd name="adj3" fmla="val 45382"/>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rot="10800000">
                <a:off x="3836569" y="3533300"/>
                <a:ext cx="1446900" cy="853500"/>
              </a:xfrm>
              <a:prstGeom prst="curvedDownArrow">
                <a:avLst>
                  <a:gd name="adj1" fmla="val 22389"/>
                  <a:gd name="adj2" fmla="val 61130"/>
                  <a:gd name="adj3" fmla="val 45382"/>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48"/>
                                        </p:tgtEl>
                                        <p:attrNameLst>
                                          <p:attrName>style.visibility</p:attrName>
                                        </p:attrNameLst>
                                      </p:cBhvr>
                                      <p:to>
                                        <p:strVal val="visible"/>
                                      </p:to>
                                    </p:set>
                                    <p:anim calcmode="lin" valueType="num">
                                      <p:cBhvr additive="base">
                                        <p:cTn id="7" dur="300"/>
                                        <p:tgtEl>
                                          <p:spTgt spid="34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52"/>
                                        </p:tgtEl>
                                        <p:attrNameLst>
                                          <p:attrName>style.visibility</p:attrName>
                                        </p:attrNameLst>
                                      </p:cBhvr>
                                      <p:to>
                                        <p:strVal val="visible"/>
                                      </p:to>
                                    </p:set>
                                    <p:anim calcmode="lin" valueType="num">
                                      <p:cBhvr additive="base">
                                        <p:cTn id="12" dur="500"/>
                                        <p:tgtEl>
                                          <p:spTgt spid="352"/>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49"/>
                                        </p:tgtEl>
                                        <p:attrNameLst>
                                          <p:attrName>style.visibility</p:attrName>
                                        </p:attrNameLst>
                                      </p:cBhvr>
                                      <p:to>
                                        <p:strVal val="visible"/>
                                      </p:to>
                                    </p:set>
                                    <p:anim calcmode="lin" valueType="num">
                                      <p:cBhvr additive="base">
                                        <p:cTn id="17" dur="500"/>
                                        <p:tgtEl>
                                          <p:spTgt spid="34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63" name="Google Shape;363;p40"/>
          <p:cNvSpPr txBox="1">
            <a:spLocks noGrp="1"/>
          </p:cNvSpPr>
          <p:nvPr>
            <p:ph type="body" idx="1"/>
          </p:nvPr>
        </p:nvSpPr>
        <p:spPr>
          <a:xfrm>
            <a:off x="729450" y="2078875"/>
            <a:ext cx="76887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a:pPr>
            <a:r>
              <a:rPr lang="en"/>
              <a:t>Initialize GLFW to use its capabilities. </a:t>
            </a:r>
            <a:endParaRPr/>
          </a:p>
        </p:txBody>
      </p:sp>
      <p:sp>
        <p:nvSpPr>
          <p:cNvPr id="364" name="Google Shape;364;p40"/>
          <p:cNvSpPr txBox="1"/>
          <p:nvPr/>
        </p:nvSpPr>
        <p:spPr>
          <a:xfrm>
            <a:off x="729450" y="3402600"/>
            <a:ext cx="1343700" cy="387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glfwInit</a:t>
            </a:r>
            <a:r>
              <a:rPr lang="en">
                <a:solidFill>
                  <a:srgbClr val="D4D4D4"/>
                </a:solidFill>
                <a:latin typeface="Courier New"/>
                <a:ea typeface="Courier New"/>
                <a:cs typeface="Courier New"/>
                <a:sym typeface="Courier New"/>
              </a:rPr>
              <a:t>()</a:t>
            </a:r>
            <a:endParaRPr>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4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70" name="Google Shape;370;p41"/>
          <p:cNvSpPr txBox="1">
            <a:spLocks noGrp="1"/>
          </p:cNvSpPr>
          <p:nvPr>
            <p:ph type="body" idx="1"/>
          </p:nvPr>
        </p:nvSpPr>
        <p:spPr>
          <a:xfrm>
            <a:off x="729450" y="2078875"/>
            <a:ext cx="76887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2"/>
            </a:pPr>
            <a:r>
              <a:rPr lang="en"/>
              <a:t>Configure OpenGL. </a:t>
            </a:r>
            <a:endParaRPr/>
          </a:p>
        </p:txBody>
      </p:sp>
      <p:sp>
        <p:nvSpPr>
          <p:cNvPr id="371" name="Google Shape;371;p41"/>
          <p:cNvSpPr txBox="1"/>
          <p:nvPr/>
        </p:nvSpPr>
        <p:spPr>
          <a:xfrm>
            <a:off x="729450" y="3016200"/>
            <a:ext cx="8009400" cy="18378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GLFW_CONTEXT_VERSION_MAJOR</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3</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GLFW_CONTEXT_VERSION_MINOR</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3</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GLFW_OPENGL_PROFILE</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GLFW_OPENGL_CORE_PROFILE</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GLFW_OPENGL_FORWARD_COMPAT</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GL_TRUE</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p:txBody>
      </p:sp>
      <p:sp>
        <p:nvSpPr>
          <p:cNvPr id="372" name="Google Shape;372;p41"/>
          <p:cNvSpPr txBox="1"/>
          <p:nvPr/>
        </p:nvSpPr>
        <p:spPr>
          <a:xfrm>
            <a:off x="6421925" y="3133475"/>
            <a:ext cx="15579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Use OpenGL 3.3</a:t>
            </a:r>
            <a:endParaRPr>
              <a:solidFill>
                <a:schemeClr val="lt2"/>
              </a:solidFill>
              <a:latin typeface="Lato"/>
              <a:ea typeface="Lato"/>
              <a:cs typeface="Lato"/>
              <a:sym typeface="Lato"/>
            </a:endParaRPr>
          </a:p>
        </p:txBody>
      </p:sp>
      <p:cxnSp>
        <p:nvCxnSpPr>
          <p:cNvPr id="373" name="Google Shape;373;p41"/>
          <p:cNvCxnSpPr>
            <a:stCxn id="372" idx="1"/>
          </p:cNvCxnSpPr>
          <p:nvPr/>
        </p:nvCxnSpPr>
        <p:spPr>
          <a:xfrm rot="10800000">
            <a:off x="5812625" y="3233375"/>
            <a:ext cx="609300" cy="99900"/>
          </a:xfrm>
          <a:prstGeom prst="straightConnector1">
            <a:avLst/>
          </a:prstGeom>
          <a:noFill/>
          <a:ln w="19050" cap="flat" cmpd="sng">
            <a:solidFill>
              <a:schemeClr val="lt2"/>
            </a:solidFill>
            <a:prstDash val="solid"/>
            <a:round/>
            <a:headEnd type="none" w="med" len="med"/>
            <a:tailEnd type="triangle" w="med" len="med"/>
          </a:ln>
        </p:spPr>
      </p:cxnSp>
      <p:cxnSp>
        <p:nvCxnSpPr>
          <p:cNvPr id="374" name="Google Shape;374;p41"/>
          <p:cNvCxnSpPr>
            <a:stCxn id="372" idx="1"/>
          </p:cNvCxnSpPr>
          <p:nvPr/>
        </p:nvCxnSpPr>
        <p:spPr>
          <a:xfrm flipH="1">
            <a:off x="5772725" y="3333275"/>
            <a:ext cx="649200" cy="179700"/>
          </a:xfrm>
          <a:prstGeom prst="straightConnector1">
            <a:avLst/>
          </a:prstGeom>
          <a:noFill/>
          <a:ln w="19050" cap="flat" cmpd="sng">
            <a:solidFill>
              <a:schemeClr val="lt2"/>
            </a:solidFill>
            <a:prstDash val="solid"/>
            <a:round/>
            <a:headEnd type="none" w="med" len="med"/>
            <a:tailEnd type="triangle" w="med" len="med"/>
          </a:ln>
        </p:spPr>
      </p:cxnSp>
      <p:sp>
        <p:nvSpPr>
          <p:cNvPr id="375" name="Google Shape;375;p41"/>
          <p:cNvSpPr txBox="1"/>
          <p:nvPr/>
        </p:nvSpPr>
        <p:spPr>
          <a:xfrm>
            <a:off x="6671575" y="4264725"/>
            <a:ext cx="20175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Use Core Features only</a:t>
            </a:r>
            <a:endParaRPr>
              <a:solidFill>
                <a:schemeClr val="lt2"/>
              </a:solidFill>
              <a:latin typeface="Lato"/>
              <a:ea typeface="Lato"/>
              <a:cs typeface="Lato"/>
              <a:sym typeface="Lato"/>
            </a:endParaRPr>
          </a:p>
        </p:txBody>
      </p:sp>
      <p:cxnSp>
        <p:nvCxnSpPr>
          <p:cNvPr id="376" name="Google Shape;376;p41"/>
          <p:cNvCxnSpPr/>
          <p:nvPr/>
        </p:nvCxnSpPr>
        <p:spPr>
          <a:xfrm rot="10800000">
            <a:off x="6781325" y="3984850"/>
            <a:ext cx="329700" cy="329700"/>
          </a:xfrm>
          <a:prstGeom prst="straightConnector1">
            <a:avLst/>
          </a:prstGeom>
          <a:noFill/>
          <a:ln w="19050" cap="flat" cmpd="sng">
            <a:solidFill>
              <a:schemeClr val="lt2"/>
            </a:solidFill>
            <a:prstDash val="solid"/>
            <a:round/>
            <a:headEnd type="none" w="med" len="med"/>
            <a:tailEnd type="triangle" w="med" len="med"/>
          </a:ln>
        </p:spPr>
      </p:cxnSp>
      <p:sp>
        <p:nvSpPr>
          <p:cNvPr id="377" name="Google Shape;377;p41"/>
          <p:cNvSpPr txBox="1"/>
          <p:nvPr/>
        </p:nvSpPr>
        <p:spPr>
          <a:xfrm>
            <a:off x="1034250" y="4454300"/>
            <a:ext cx="49938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Removed all deprecated features (For Forward Compatibility)</a:t>
            </a:r>
            <a:endParaRPr>
              <a:solidFill>
                <a:schemeClr val="lt2"/>
              </a:solidFill>
              <a:latin typeface="Lato"/>
              <a:ea typeface="Lato"/>
              <a:cs typeface="Lato"/>
              <a:sym typeface="Lato"/>
            </a:endParaRPr>
          </a:p>
        </p:txBody>
      </p:sp>
      <p:cxnSp>
        <p:nvCxnSpPr>
          <p:cNvPr id="378" name="Google Shape;378;p41"/>
          <p:cNvCxnSpPr/>
          <p:nvPr/>
        </p:nvCxnSpPr>
        <p:spPr>
          <a:xfrm rot="10800000" flipH="1">
            <a:off x="3475600" y="4254625"/>
            <a:ext cx="129900" cy="2397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OpenGL-Examples Project Structure</a:t>
            </a:r>
            <a:endParaRPr/>
          </a:p>
        </p:txBody>
      </p:sp>
      <p:grpSp>
        <p:nvGrpSpPr>
          <p:cNvPr id="130" name="Google Shape;130;p15"/>
          <p:cNvGrpSpPr/>
          <p:nvPr/>
        </p:nvGrpSpPr>
        <p:grpSpPr>
          <a:xfrm>
            <a:off x="3300992" y="1964893"/>
            <a:ext cx="975170" cy="619194"/>
            <a:chOff x="2037425" y="2247150"/>
            <a:chExt cx="1368275" cy="868800"/>
          </a:xfrm>
        </p:grpSpPr>
        <p:sp>
          <p:nvSpPr>
            <p:cNvPr id="131" name="Google Shape;131;p15"/>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15"/>
          <p:cNvSpPr txBox="1"/>
          <p:nvPr/>
        </p:nvSpPr>
        <p:spPr>
          <a:xfrm>
            <a:off x="4599350" y="2059850"/>
            <a:ext cx="38184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2"/>
                </a:solidFill>
                <a:latin typeface="Lato"/>
                <a:ea typeface="Lato"/>
                <a:cs typeface="Lato"/>
                <a:sym typeface="Lato"/>
              </a:rPr>
              <a:t>source: </a:t>
            </a:r>
            <a:r>
              <a:rPr lang="en">
                <a:solidFill>
                  <a:schemeClr val="dk2"/>
                </a:solidFill>
                <a:latin typeface="Lato"/>
                <a:ea typeface="Lato"/>
                <a:cs typeface="Lato"/>
                <a:sym typeface="Lato"/>
              </a:rPr>
              <a:t>for all the c++ code written by us.</a:t>
            </a:r>
            <a:endParaRPr>
              <a:solidFill>
                <a:schemeClr val="dk2"/>
              </a:solidFill>
              <a:latin typeface="Lato"/>
              <a:ea typeface="Lato"/>
              <a:cs typeface="Lato"/>
              <a:sym typeface="Lato"/>
            </a:endParaRPr>
          </a:p>
        </p:txBody>
      </p:sp>
      <p:grpSp>
        <p:nvGrpSpPr>
          <p:cNvPr id="134" name="Google Shape;134;p15"/>
          <p:cNvGrpSpPr/>
          <p:nvPr/>
        </p:nvGrpSpPr>
        <p:grpSpPr>
          <a:xfrm>
            <a:off x="3300992" y="2736493"/>
            <a:ext cx="975170" cy="619194"/>
            <a:chOff x="2037425" y="2247150"/>
            <a:chExt cx="1368275" cy="868800"/>
          </a:xfrm>
        </p:grpSpPr>
        <p:sp>
          <p:nvSpPr>
            <p:cNvPr id="135" name="Google Shape;135;p15"/>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 name="Google Shape;137;p15"/>
          <p:cNvSpPr txBox="1"/>
          <p:nvPr/>
        </p:nvSpPr>
        <p:spPr>
          <a:xfrm>
            <a:off x="4599350" y="2831450"/>
            <a:ext cx="38184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2"/>
                </a:solidFill>
                <a:latin typeface="Lato"/>
                <a:ea typeface="Lato"/>
                <a:cs typeface="Lato"/>
                <a:sym typeface="Lato"/>
              </a:rPr>
              <a:t>vendor: </a:t>
            </a:r>
            <a:r>
              <a:rPr lang="en">
                <a:solidFill>
                  <a:schemeClr val="dk2"/>
                </a:solidFill>
                <a:latin typeface="Lato"/>
                <a:ea typeface="Lato"/>
                <a:cs typeface="Lato"/>
                <a:sym typeface="Lato"/>
              </a:rPr>
              <a:t>for all the external libraries we use.</a:t>
            </a:r>
            <a:endParaRPr>
              <a:solidFill>
                <a:schemeClr val="dk2"/>
              </a:solidFill>
              <a:latin typeface="Lato"/>
              <a:ea typeface="Lato"/>
              <a:cs typeface="Lato"/>
              <a:sym typeface="Lato"/>
            </a:endParaRPr>
          </a:p>
        </p:txBody>
      </p:sp>
      <p:grpSp>
        <p:nvGrpSpPr>
          <p:cNvPr id="138" name="Google Shape;138;p15"/>
          <p:cNvGrpSpPr/>
          <p:nvPr/>
        </p:nvGrpSpPr>
        <p:grpSpPr>
          <a:xfrm>
            <a:off x="3300992" y="3508093"/>
            <a:ext cx="975170" cy="619194"/>
            <a:chOff x="2037425" y="2247150"/>
            <a:chExt cx="1368275" cy="868800"/>
          </a:xfrm>
        </p:grpSpPr>
        <p:sp>
          <p:nvSpPr>
            <p:cNvPr id="139" name="Google Shape;139;p15"/>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141;p15"/>
          <p:cNvSpPr txBox="1"/>
          <p:nvPr/>
        </p:nvSpPr>
        <p:spPr>
          <a:xfrm>
            <a:off x="4599350" y="3603050"/>
            <a:ext cx="38184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2"/>
                </a:solidFill>
                <a:latin typeface="Lato"/>
                <a:ea typeface="Lato"/>
                <a:cs typeface="Lato"/>
                <a:sym typeface="Lato"/>
              </a:rPr>
              <a:t>assets: </a:t>
            </a:r>
            <a:r>
              <a:rPr lang="en">
                <a:solidFill>
                  <a:schemeClr val="dk2"/>
                </a:solidFill>
                <a:latin typeface="Lato"/>
                <a:ea typeface="Lato"/>
                <a:cs typeface="Lato"/>
                <a:sym typeface="Lato"/>
              </a:rPr>
              <a:t>for all the non-c++ files.</a:t>
            </a:r>
            <a:endParaRPr>
              <a:solidFill>
                <a:schemeClr val="dk2"/>
              </a:solidFill>
              <a:latin typeface="Lato"/>
              <a:ea typeface="Lato"/>
              <a:cs typeface="Lato"/>
              <a:sym typeface="Lato"/>
            </a:endParaRPr>
          </a:p>
        </p:txBody>
      </p:sp>
      <p:pic>
        <p:nvPicPr>
          <p:cNvPr id="142" name="Google Shape;142;p15"/>
          <p:cNvPicPr preferRelativeResize="0"/>
          <p:nvPr/>
        </p:nvPicPr>
        <p:blipFill>
          <a:blip r:embed="rId3">
            <a:alphaModFix/>
          </a:blip>
          <a:stretch>
            <a:fillRect/>
          </a:stretch>
        </p:blipFill>
        <p:spPr>
          <a:xfrm>
            <a:off x="3241470" y="4279700"/>
            <a:ext cx="1094211" cy="619175"/>
          </a:xfrm>
          <a:prstGeom prst="rect">
            <a:avLst/>
          </a:prstGeom>
          <a:noFill/>
          <a:ln>
            <a:noFill/>
          </a:ln>
        </p:spPr>
      </p:pic>
      <p:sp>
        <p:nvSpPr>
          <p:cNvPr id="143" name="Google Shape;143;p15"/>
          <p:cNvSpPr txBox="1"/>
          <p:nvPr/>
        </p:nvSpPr>
        <p:spPr>
          <a:xfrm>
            <a:off x="4599350" y="4374650"/>
            <a:ext cx="38184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2"/>
                </a:solidFill>
                <a:latin typeface="Lato"/>
                <a:ea typeface="Lato"/>
                <a:cs typeface="Lato"/>
                <a:sym typeface="Lato"/>
              </a:rPr>
              <a:t>CMakeLists.txt</a:t>
            </a:r>
            <a:endParaRPr>
              <a:solidFill>
                <a:schemeClr val="dk2"/>
              </a:solidFill>
              <a:latin typeface="Lato"/>
              <a:ea typeface="Lato"/>
              <a:cs typeface="Lato"/>
              <a:sym typeface="Lato"/>
            </a:endParaRPr>
          </a:p>
        </p:txBody>
      </p:sp>
      <p:grpSp>
        <p:nvGrpSpPr>
          <p:cNvPr id="144" name="Google Shape;144;p15"/>
          <p:cNvGrpSpPr/>
          <p:nvPr/>
        </p:nvGrpSpPr>
        <p:grpSpPr>
          <a:xfrm>
            <a:off x="729442" y="2736493"/>
            <a:ext cx="975170" cy="619194"/>
            <a:chOff x="2037425" y="2247150"/>
            <a:chExt cx="1368275" cy="868800"/>
          </a:xfrm>
        </p:grpSpPr>
        <p:sp>
          <p:nvSpPr>
            <p:cNvPr id="145" name="Google Shape;145;p15"/>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15"/>
          <p:cNvSpPr/>
          <p:nvPr/>
        </p:nvSpPr>
        <p:spPr>
          <a:xfrm>
            <a:off x="2248338" y="1964900"/>
            <a:ext cx="449400" cy="29214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txBox="1"/>
          <p:nvPr/>
        </p:nvSpPr>
        <p:spPr>
          <a:xfrm>
            <a:off x="593775" y="3526855"/>
            <a:ext cx="1094100" cy="61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2"/>
                </a:solidFill>
                <a:latin typeface="Lato"/>
                <a:ea typeface="Lato"/>
                <a:cs typeface="Lato"/>
                <a:sym typeface="Lato"/>
              </a:rPr>
              <a:t>Project</a:t>
            </a:r>
            <a:endParaRPr b="1">
              <a:solidFill>
                <a:schemeClr val="dk2"/>
              </a:solidFill>
              <a:latin typeface="Lato"/>
              <a:ea typeface="Lato"/>
              <a:cs typeface="Lato"/>
              <a:sym typeface="Lato"/>
            </a:endParaRPr>
          </a:p>
          <a:p>
            <a:pPr marL="0" lvl="0" indent="0" algn="ctr" rtl="0">
              <a:spcBef>
                <a:spcPts val="0"/>
              </a:spcBef>
              <a:spcAft>
                <a:spcPts val="0"/>
              </a:spcAft>
              <a:buNone/>
            </a:pPr>
            <a:r>
              <a:rPr lang="en" b="1">
                <a:solidFill>
                  <a:schemeClr val="dk2"/>
                </a:solidFill>
                <a:latin typeface="Lato"/>
                <a:ea typeface="Lato"/>
                <a:cs typeface="Lato"/>
                <a:sym typeface="Lato"/>
              </a:rPr>
              <a:t>Folder</a:t>
            </a:r>
            <a:endParaRPr b="1">
              <a:solidFill>
                <a:schemeClr val="dk2"/>
              </a:solidFill>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4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84" name="Google Shape;384;p42"/>
          <p:cNvSpPr txBox="1">
            <a:spLocks noGrp="1"/>
          </p:cNvSpPr>
          <p:nvPr>
            <p:ph type="body" idx="1"/>
          </p:nvPr>
        </p:nvSpPr>
        <p:spPr>
          <a:xfrm>
            <a:off x="729450" y="2078875"/>
            <a:ext cx="76887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2"/>
            </a:pPr>
            <a:r>
              <a:rPr lang="en"/>
              <a:t>Configure OpenGL. </a:t>
            </a:r>
            <a:endParaRPr/>
          </a:p>
        </p:txBody>
      </p:sp>
      <p:sp>
        <p:nvSpPr>
          <p:cNvPr id="385" name="Google Shape;385;p42"/>
          <p:cNvSpPr txBox="1"/>
          <p:nvPr/>
        </p:nvSpPr>
        <p:spPr>
          <a:xfrm>
            <a:off x="729450" y="3176600"/>
            <a:ext cx="5767200" cy="13101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//Make window size fixed (User can't resize it)</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GLFW_RESIZABLE</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GLFW_FALSE</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Number of sample used in MSAA (0 = Disabled)</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GLFW_SAMPLES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0</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3"/>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Multisample anti-aliasing (MSAA)</a:t>
            </a:r>
            <a:endParaRPr/>
          </a:p>
        </p:txBody>
      </p:sp>
      <p:sp>
        <p:nvSpPr>
          <p:cNvPr id="391" name="Google Shape;391;p43"/>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Multisample anti-aliasing (MSAA) is a type of spatial anti-aliasing, a technique used in computer graphics to remove jaggies.</a:t>
            </a:r>
            <a:endParaRPr/>
          </a:p>
        </p:txBody>
      </p:sp>
      <p:pic>
        <p:nvPicPr>
          <p:cNvPr id="392" name="Google Shape;392;p43"/>
          <p:cNvPicPr preferRelativeResize="0"/>
          <p:nvPr/>
        </p:nvPicPr>
        <p:blipFill>
          <a:blip r:embed="rId3">
            <a:alphaModFix/>
          </a:blip>
          <a:stretch>
            <a:fillRect/>
          </a:stretch>
        </p:blipFill>
        <p:spPr>
          <a:xfrm>
            <a:off x="4183300" y="1069809"/>
            <a:ext cx="4615850" cy="369269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pic>
        <p:nvPicPr>
          <p:cNvPr id="397" name="Google Shape;397;p44"/>
          <p:cNvPicPr preferRelativeResize="0"/>
          <p:nvPr/>
        </p:nvPicPr>
        <p:blipFill>
          <a:blip r:embed="rId3">
            <a:alphaModFix/>
          </a:blip>
          <a:stretch>
            <a:fillRect/>
          </a:stretch>
        </p:blipFill>
        <p:spPr>
          <a:xfrm>
            <a:off x="1933575" y="1119188"/>
            <a:ext cx="5276850" cy="29051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402" name="Google Shape;402;p45"/>
          <p:cNvPicPr preferRelativeResize="0"/>
          <p:nvPr/>
        </p:nvPicPr>
        <p:blipFill>
          <a:blip r:embed="rId3">
            <a:alphaModFix/>
          </a:blip>
          <a:stretch>
            <a:fillRect/>
          </a:stretch>
        </p:blipFill>
        <p:spPr>
          <a:xfrm>
            <a:off x="145000" y="911625"/>
            <a:ext cx="8854000" cy="3320250"/>
          </a:xfrm>
          <a:prstGeom prst="rect">
            <a:avLst/>
          </a:prstGeom>
          <a:noFill/>
          <a:ln>
            <a:noFill/>
          </a:ln>
        </p:spPr>
      </p:pic>
      <p:sp>
        <p:nvSpPr>
          <p:cNvPr id="403" name="Google Shape;403;p45"/>
          <p:cNvSpPr/>
          <p:nvPr/>
        </p:nvSpPr>
        <p:spPr>
          <a:xfrm>
            <a:off x="3156000" y="1887625"/>
            <a:ext cx="1488000" cy="1488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a:off x="7553050" y="1827750"/>
            <a:ext cx="1488000" cy="1488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403"/>
                                        </p:tgtEl>
                                        <p:attrNameLst>
                                          <p:attrName>style.visibility</p:attrName>
                                        </p:attrNameLst>
                                      </p:cBhvr>
                                      <p:to>
                                        <p:strVal val="visible"/>
                                      </p:to>
                                    </p:set>
                                    <p:anim calcmode="lin" valueType="num">
                                      <p:cBhvr additive="base">
                                        <p:cTn id="7" dur="500"/>
                                        <p:tgtEl>
                                          <p:spTgt spid="403"/>
                                        </p:tgtEl>
                                        <p:attrNameLst>
                                          <p:attrName>ppt_w</p:attrName>
                                        </p:attrNameLst>
                                      </p:cBhvr>
                                      <p:tavLst>
                                        <p:tav tm="0">
                                          <p:val>
                                            <p:strVal val="0"/>
                                          </p:val>
                                        </p:tav>
                                        <p:tav tm="100000">
                                          <p:val>
                                            <p:strVal val="#ppt_w"/>
                                          </p:val>
                                        </p:tav>
                                      </p:tavLst>
                                    </p:anim>
                                    <p:anim calcmode="lin" valueType="num">
                                      <p:cBhvr additive="base">
                                        <p:cTn id="8" dur="500"/>
                                        <p:tgtEl>
                                          <p:spTgt spid="403"/>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404"/>
                                        </p:tgtEl>
                                        <p:attrNameLst>
                                          <p:attrName>style.visibility</p:attrName>
                                        </p:attrNameLst>
                                      </p:cBhvr>
                                      <p:to>
                                        <p:strVal val="visible"/>
                                      </p:to>
                                    </p:set>
                                    <p:anim calcmode="lin" valueType="num">
                                      <p:cBhvr additive="base">
                                        <p:cTn id="11" dur="500"/>
                                        <p:tgtEl>
                                          <p:spTgt spid="404"/>
                                        </p:tgtEl>
                                        <p:attrNameLst>
                                          <p:attrName>ppt_w</p:attrName>
                                        </p:attrNameLst>
                                      </p:cBhvr>
                                      <p:tavLst>
                                        <p:tav tm="0">
                                          <p:val>
                                            <p:strVal val="0"/>
                                          </p:val>
                                        </p:tav>
                                        <p:tav tm="100000">
                                          <p:val>
                                            <p:strVal val="#ppt_w"/>
                                          </p:val>
                                        </p:tav>
                                      </p:tavLst>
                                    </p:anim>
                                    <p:anim calcmode="lin" valueType="num">
                                      <p:cBhvr additive="base">
                                        <p:cTn id="12" dur="500"/>
                                        <p:tgtEl>
                                          <p:spTgt spid="404"/>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46"/>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6"/>
          <p:cNvGrpSpPr/>
          <p:nvPr/>
        </p:nvGrpSpPr>
        <p:grpSpPr>
          <a:xfrm>
            <a:off x="2534400" y="534150"/>
            <a:ext cx="4075200" cy="4075200"/>
            <a:chOff x="1876000" y="459675"/>
            <a:chExt cx="4075200" cy="4075200"/>
          </a:xfrm>
        </p:grpSpPr>
        <p:sp>
          <p:nvSpPr>
            <p:cNvPr id="411" name="Google Shape;411;p46"/>
            <p:cNvSpPr/>
            <p:nvPr/>
          </p:nvSpPr>
          <p:spPr>
            <a:xfrm>
              <a:off x="18760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6"/>
            <p:cNvSpPr/>
            <p:nvPr/>
          </p:nvSpPr>
          <p:spPr>
            <a:xfrm>
              <a:off x="23854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6"/>
            <p:cNvSpPr/>
            <p:nvPr/>
          </p:nvSpPr>
          <p:spPr>
            <a:xfrm>
              <a:off x="28948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6"/>
            <p:cNvSpPr/>
            <p:nvPr/>
          </p:nvSpPr>
          <p:spPr>
            <a:xfrm>
              <a:off x="34042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6"/>
            <p:cNvSpPr/>
            <p:nvPr/>
          </p:nvSpPr>
          <p:spPr>
            <a:xfrm>
              <a:off x="39136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6"/>
            <p:cNvSpPr/>
            <p:nvPr/>
          </p:nvSpPr>
          <p:spPr>
            <a:xfrm>
              <a:off x="44230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6"/>
            <p:cNvSpPr/>
            <p:nvPr/>
          </p:nvSpPr>
          <p:spPr>
            <a:xfrm>
              <a:off x="49324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6"/>
            <p:cNvSpPr/>
            <p:nvPr/>
          </p:nvSpPr>
          <p:spPr>
            <a:xfrm>
              <a:off x="54418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6"/>
            <p:cNvSpPr/>
            <p:nvPr/>
          </p:nvSpPr>
          <p:spPr>
            <a:xfrm>
              <a:off x="18760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6"/>
            <p:cNvSpPr/>
            <p:nvPr/>
          </p:nvSpPr>
          <p:spPr>
            <a:xfrm>
              <a:off x="23854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6"/>
            <p:cNvSpPr/>
            <p:nvPr/>
          </p:nvSpPr>
          <p:spPr>
            <a:xfrm>
              <a:off x="28948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6"/>
            <p:cNvSpPr/>
            <p:nvPr/>
          </p:nvSpPr>
          <p:spPr>
            <a:xfrm>
              <a:off x="34042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6"/>
            <p:cNvSpPr/>
            <p:nvPr/>
          </p:nvSpPr>
          <p:spPr>
            <a:xfrm>
              <a:off x="39136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6"/>
            <p:cNvSpPr/>
            <p:nvPr/>
          </p:nvSpPr>
          <p:spPr>
            <a:xfrm>
              <a:off x="44230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6"/>
            <p:cNvSpPr/>
            <p:nvPr/>
          </p:nvSpPr>
          <p:spPr>
            <a:xfrm>
              <a:off x="49324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6"/>
            <p:cNvSpPr/>
            <p:nvPr/>
          </p:nvSpPr>
          <p:spPr>
            <a:xfrm>
              <a:off x="54418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6"/>
            <p:cNvSpPr/>
            <p:nvPr/>
          </p:nvSpPr>
          <p:spPr>
            <a:xfrm>
              <a:off x="18760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6"/>
            <p:cNvSpPr/>
            <p:nvPr/>
          </p:nvSpPr>
          <p:spPr>
            <a:xfrm>
              <a:off x="23854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6"/>
            <p:cNvSpPr/>
            <p:nvPr/>
          </p:nvSpPr>
          <p:spPr>
            <a:xfrm>
              <a:off x="28948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6"/>
            <p:cNvSpPr/>
            <p:nvPr/>
          </p:nvSpPr>
          <p:spPr>
            <a:xfrm>
              <a:off x="34042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6"/>
            <p:cNvSpPr/>
            <p:nvPr/>
          </p:nvSpPr>
          <p:spPr>
            <a:xfrm>
              <a:off x="39136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6"/>
            <p:cNvSpPr/>
            <p:nvPr/>
          </p:nvSpPr>
          <p:spPr>
            <a:xfrm>
              <a:off x="44230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6"/>
            <p:cNvSpPr/>
            <p:nvPr/>
          </p:nvSpPr>
          <p:spPr>
            <a:xfrm>
              <a:off x="49324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6"/>
            <p:cNvSpPr/>
            <p:nvPr/>
          </p:nvSpPr>
          <p:spPr>
            <a:xfrm>
              <a:off x="54418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6"/>
            <p:cNvSpPr/>
            <p:nvPr/>
          </p:nvSpPr>
          <p:spPr>
            <a:xfrm>
              <a:off x="18760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6"/>
            <p:cNvSpPr/>
            <p:nvPr/>
          </p:nvSpPr>
          <p:spPr>
            <a:xfrm>
              <a:off x="23854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6"/>
            <p:cNvSpPr/>
            <p:nvPr/>
          </p:nvSpPr>
          <p:spPr>
            <a:xfrm>
              <a:off x="28948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6"/>
            <p:cNvSpPr/>
            <p:nvPr/>
          </p:nvSpPr>
          <p:spPr>
            <a:xfrm>
              <a:off x="34042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6"/>
            <p:cNvSpPr/>
            <p:nvPr/>
          </p:nvSpPr>
          <p:spPr>
            <a:xfrm>
              <a:off x="39136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6"/>
            <p:cNvSpPr/>
            <p:nvPr/>
          </p:nvSpPr>
          <p:spPr>
            <a:xfrm>
              <a:off x="44230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6"/>
            <p:cNvSpPr/>
            <p:nvPr/>
          </p:nvSpPr>
          <p:spPr>
            <a:xfrm>
              <a:off x="49324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6"/>
            <p:cNvSpPr/>
            <p:nvPr/>
          </p:nvSpPr>
          <p:spPr>
            <a:xfrm>
              <a:off x="54418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6"/>
            <p:cNvSpPr/>
            <p:nvPr/>
          </p:nvSpPr>
          <p:spPr>
            <a:xfrm>
              <a:off x="18760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6"/>
            <p:cNvSpPr/>
            <p:nvPr/>
          </p:nvSpPr>
          <p:spPr>
            <a:xfrm>
              <a:off x="23854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6"/>
            <p:cNvSpPr/>
            <p:nvPr/>
          </p:nvSpPr>
          <p:spPr>
            <a:xfrm>
              <a:off x="28948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6"/>
            <p:cNvSpPr/>
            <p:nvPr/>
          </p:nvSpPr>
          <p:spPr>
            <a:xfrm>
              <a:off x="34042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6"/>
            <p:cNvSpPr/>
            <p:nvPr/>
          </p:nvSpPr>
          <p:spPr>
            <a:xfrm>
              <a:off x="39136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6"/>
            <p:cNvSpPr/>
            <p:nvPr/>
          </p:nvSpPr>
          <p:spPr>
            <a:xfrm>
              <a:off x="44230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6"/>
            <p:cNvSpPr/>
            <p:nvPr/>
          </p:nvSpPr>
          <p:spPr>
            <a:xfrm>
              <a:off x="49324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6"/>
            <p:cNvSpPr/>
            <p:nvPr/>
          </p:nvSpPr>
          <p:spPr>
            <a:xfrm>
              <a:off x="54418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6"/>
            <p:cNvSpPr/>
            <p:nvPr/>
          </p:nvSpPr>
          <p:spPr>
            <a:xfrm>
              <a:off x="18760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6"/>
            <p:cNvSpPr/>
            <p:nvPr/>
          </p:nvSpPr>
          <p:spPr>
            <a:xfrm>
              <a:off x="23854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6"/>
            <p:cNvSpPr/>
            <p:nvPr/>
          </p:nvSpPr>
          <p:spPr>
            <a:xfrm>
              <a:off x="28948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6"/>
            <p:cNvSpPr/>
            <p:nvPr/>
          </p:nvSpPr>
          <p:spPr>
            <a:xfrm>
              <a:off x="34042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6"/>
            <p:cNvSpPr/>
            <p:nvPr/>
          </p:nvSpPr>
          <p:spPr>
            <a:xfrm>
              <a:off x="39136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6"/>
            <p:cNvSpPr/>
            <p:nvPr/>
          </p:nvSpPr>
          <p:spPr>
            <a:xfrm>
              <a:off x="44230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6"/>
            <p:cNvSpPr/>
            <p:nvPr/>
          </p:nvSpPr>
          <p:spPr>
            <a:xfrm>
              <a:off x="49324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6"/>
            <p:cNvSpPr/>
            <p:nvPr/>
          </p:nvSpPr>
          <p:spPr>
            <a:xfrm>
              <a:off x="54418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6"/>
            <p:cNvSpPr/>
            <p:nvPr/>
          </p:nvSpPr>
          <p:spPr>
            <a:xfrm>
              <a:off x="18760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6"/>
            <p:cNvSpPr/>
            <p:nvPr/>
          </p:nvSpPr>
          <p:spPr>
            <a:xfrm>
              <a:off x="23854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6"/>
            <p:cNvSpPr/>
            <p:nvPr/>
          </p:nvSpPr>
          <p:spPr>
            <a:xfrm>
              <a:off x="28948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6"/>
            <p:cNvSpPr/>
            <p:nvPr/>
          </p:nvSpPr>
          <p:spPr>
            <a:xfrm>
              <a:off x="34042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6"/>
            <p:cNvSpPr/>
            <p:nvPr/>
          </p:nvSpPr>
          <p:spPr>
            <a:xfrm>
              <a:off x="39136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6"/>
            <p:cNvSpPr/>
            <p:nvPr/>
          </p:nvSpPr>
          <p:spPr>
            <a:xfrm>
              <a:off x="44230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6"/>
            <p:cNvSpPr/>
            <p:nvPr/>
          </p:nvSpPr>
          <p:spPr>
            <a:xfrm>
              <a:off x="49324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6"/>
            <p:cNvSpPr/>
            <p:nvPr/>
          </p:nvSpPr>
          <p:spPr>
            <a:xfrm>
              <a:off x="54418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6"/>
            <p:cNvSpPr/>
            <p:nvPr/>
          </p:nvSpPr>
          <p:spPr>
            <a:xfrm>
              <a:off x="18760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6"/>
            <p:cNvSpPr/>
            <p:nvPr/>
          </p:nvSpPr>
          <p:spPr>
            <a:xfrm>
              <a:off x="23854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6"/>
            <p:cNvSpPr/>
            <p:nvPr/>
          </p:nvSpPr>
          <p:spPr>
            <a:xfrm>
              <a:off x="28948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6"/>
            <p:cNvSpPr/>
            <p:nvPr/>
          </p:nvSpPr>
          <p:spPr>
            <a:xfrm>
              <a:off x="34042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6"/>
            <p:cNvSpPr/>
            <p:nvPr/>
          </p:nvSpPr>
          <p:spPr>
            <a:xfrm>
              <a:off x="39136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6"/>
            <p:cNvSpPr/>
            <p:nvPr/>
          </p:nvSpPr>
          <p:spPr>
            <a:xfrm>
              <a:off x="44230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6"/>
            <p:cNvSpPr/>
            <p:nvPr/>
          </p:nvSpPr>
          <p:spPr>
            <a:xfrm>
              <a:off x="49324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6"/>
            <p:cNvSpPr/>
            <p:nvPr/>
          </p:nvSpPr>
          <p:spPr>
            <a:xfrm>
              <a:off x="54418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 name="Google Shape;475;p46"/>
          <p:cNvSpPr txBox="1"/>
          <p:nvPr/>
        </p:nvSpPr>
        <p:spPr>
          <a:xfrm>
            <a:off x="273325" y="2261150"/>
            <a:ext cx="1167900" cy="62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SCREEN PIXELS</a:t>
            </a:r>
            <a:endParaRPr sz="1600" b="1">
              <a:solidFill>
                <a:schemeClr val="dk2"/>
              </a:solidFill>
              <a:latin typeface="Lato"/>
              <a:ea typeface="Lato"/>
              <a:cs typeface="Lato"/>
              <a:sym typeface="Lato"/>
            </a:endParaRPr>
          </a:p>
        </p:txBody>
      </p:sp>
      <p:cxnSp>
        <p:nvCxnSpPr>
          <p:cNvPr id="476" name="Google Shape;476;p46"/>
          <p:cNvCxnSpPr>
            <a:stCxn id="475" idx="3"/>
          </p:cNvCxnSpPr>
          <p:nvPr/>
        </p:nvCxnSpPr>
        <p:spPr>
          <a:xfrm>
            <a:off x="1441225" y="2571650"/>
            <a:ext cx="1093200" cy="0"/>
          </a:xfrm>
          <a:prstGeom prst="straightConnector1">
            <a:avLst/>
          </a:prstGeom>
          <a:noFill/>
          <a:ln w="19050" cap="flat" cmpd="sng">
            <a:solidFill>
              <a:schemeClr val="dk2"/>
            </a:solidFill>
            <a:prstDash val="solid"/>
            <a:round/>
            <a:headEnd type="none" w="med" len="med"/>
            <a:tailEnd type="triangle" w="med" len="med"/>
          </a:ln>
        </p:spPr>
      </p:cxnSp>
      <p:sp>
        <p:nvSpPr>
          <p:cNvPr id="477" name="Google Shape;477;p46"/>
          <p:cNvSpPr txBox="1"/>
          <p:nvPr/>
        </p:nvSpPr>
        <p:spPr>
          <a:xfrm rot="1025">
            <a:off x="2057398" y="4609800"/>
            <a:ext cx="50292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WHY ALIASING HAPPENS</a:t>
            </a:r>
            <a:endParaRPr sz="2400" b="1">
              <a:solidFill>
                <a:schemeClr val="accent3"/>
              </a:solidFill>
              <a:latin typeface="Lato"/>
              <a:ea typeface="Lato"/>
              <a:cs typeface="Lato"/>
              <a:sym typeface="Lato"/>
            </a:endParaRPr>
          </a:p>
        </p:txBody>
      </p:sp>
      <p:sp>
        <p:nvSpPr>
          <p:cNvPr id="478" name="Google Shape;478;p46"/>
          <p:cNvSpPr txBox="1"/>
          <p:nvPr/>
        </p:nvSpPr>
        <p:spPr>
          <a:xfrm>
            <a:off x="7168625" y="1326500"/>
            <a:ext cx="17145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2"/>
                </a:solidFill>
                <a:latin typeface="Lato"/>
                <a:ea typeface="Lato"/>
                <a:cs typeface="Lato"/>
                <a:sym typeface="Lato"/>
              </a:rPr>
              <a:t>Triangle to be rasterized</a:t>
            </a:r>
            <a:endParaRPr sz="1600" b="1">
              <a:solidFill>
                <a:schemeClr val="dk2"/>
              </a:solidFill>
              <a:latin typeface="Lato"/>
              <a:ea typeface="Lato"/>
              <a:cs typeface="Lato"/>
              <a:sym typeface="Lato"/>
            </a:endParaRPr>
          </a:p>
        </p:txBody>
      </p:sp>
      <p:cxnSp>
        <p:nvCxnSpPr>
          <p:cNvPr id="479" name="Google Shape;479;p46"/>
          <p:cNvCxnSpPr/>
          <p:nvPr/>
        </p:nvCxnSpPr>
        <p:spPr>
          <a:xfrm flipH="1">
            <a:off x="5839150" y="1689650"/>
            <a:ext cx="1404000" cy="6336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7"/>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7"/>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7"/>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7"/>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7"/>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7"/>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7"/>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7"/>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7"/>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7"/>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7"/>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7"/>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7"/>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7"/>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7"/>
          <p:cNvSpPr/>
          <p:nvPr/>
        </p:nvSpPr>
        <p:spPr>
          <a:xfrm>
            <a:off x="5081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7"/>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7"/>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7"/>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7"/>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7"/>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7"/>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7"/>
          <p:cNvSpPr/>
          <p:nvPr/>
        </p:nvSpPr>
        <p:spPr>
          <a:xfrm>
            <a:off x="45720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7"/>
          <p:cNvSpPr/>
          <p:nvPr/>
        </p:nvSpPr>
        <p:spPr>
          <a:xfrm>
            <a:off x="5081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7"/>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7"/>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7"/>
          <p:cNvSpPr/>
          <p:nvPr/>
        </p:nvSpPr>
        <p:spPr>
          <a:xfrm>
            <a:off x="3553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7"/>
          <p:cNvSpPr/>
          <p:nvPr/>
        </p:nvSpPr>
        <p:spPr>
          <a:xfrm>
            <a:off x="40626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7"/>
          <p:cNvSpPr/>
          <p:nvPr/>
        </p:nvSpPr>
        <p:spPr>
          <a:xfrm>
            <a:off x="45720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7"/>
          <p:cNvSpPr/>
          <p:nvPr/>
        </p:nvSpPr>
        <p:spPr>
          <a:xfrm>
            <a:off x="5081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7"/>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7"/>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7"/>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7"/>
          <p:cNvSpPr/>
          <p:nvPr/>
        </p:nvSpPr>
        <p:spPr>
          <a:xfrm>
            <a:off x="3043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7"/>
          <p:cNvSpPr/>
          <p:nvPr/>
        </p:nvSpPr>
        <p:spPr>
          <a:xfrm>
            <a:off x="3553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7"/>
          <p:cNvSpPr/>
          <p:nvPr/>
        </p:nvSpPr>
        <p:spPr>
          <a:xfrm>
            <a:off x="40626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7"/>
          <p:cNvSpPr/>
          <p:nvPr/>
        </p:nvSpPr>
        <p:spPr>
          <a:xfrm>
            <a:off x="45720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7"/>
          <p:cNvSpPr/>
          <p:nvPr/>
        </p:nvSpPr>
        <p:spPr>
          <a:xfrm>
            <a:off x="5081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7"/>
          <p:cNvSpPr/>
          <p:nvPr/>
        </p:nvSpPr>
        <p:spPr>
          <a:xfrm>
            <a:off x="5590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7"/>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7"/>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7"/>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7"/>
          <p:cNvSpPr/>
          <p:nvPr/>
        </p:nvSpPr>
        <p:spPr>
          <a:xfrm>
            <a:off x="3553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7"/>
          <p:cNvSpPr/>
          <p:nvPr/>
        </p:nvSpPr>
        <p:spPr>
          <a:xfrm>
            <a:off x="40626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7"/>
          <p:cNvSpPr/>
          <p:nvPr/>
        </p:nvSpPr>
        <p:spPr>
          <a:xfrm>
            <a:off x="45720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7"/>
          <p:cNvSpPr/>
          <p:nvPr/>
        </p:nvSpPr>
        <p:spPr>
          <a:xfrm>
            <a:off x="5081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7"/>
          <p:cNvSpPr/>
          <p:nvPr/>
        </p:nvSpPr>
        <p:spPr>
          <a:xfrm>
            <a:off x="5590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7"/>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7"/>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7"/>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7"/>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7"/>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7"/>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7"/>
          <p:cNvSpPr/>
          <p:nvPr/>
        </p:nvSpPr>
        <p:spPr>
          <a:xfrm>
            <a:off x="5081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7"/>
          <p:cNvSpPr/>
          <p:nvPr/>
        </p:nvSpPr>
        <p:spPr>
          <a:xfrm>
            <a:off x="5590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7"/>
          <p:cNvSpPr/>
          <p:nvPr/>
        </p:nvSpPr>
        <p:spPr>
          <a:xfrm>
            <a:off x="6100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7"/>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7"/>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7"/>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7"/>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7"/>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7"/>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7"/>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7"/>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7"/>
          <p:cNvSpPr txBox="1"/>
          <p:nvPr/>
        </p:nvSpPr>
        <p:spPr>
          <a:xfrm rot="1022">
            <a:off x="2049948" y="4609800"/>
            <a:ext cx="50442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NO AA (1 Sample per Pixel)</a:t>
            </a:r>
            <a:endParaRPr sz="2400" b="1">
              <a:solidFill>
                <a:schemeClr val="accent3"/>
              </a:solidFill>
              <a:latin typeface="Lato"/>
              <a:ea typeface="Lato"/>
              <a:cs typeface="Lato"/>
              <a:sym typeface="Lato"/>
            </a:endParaRPr>
          </a:p>
        </p:txBody>
      </p:sp>
      <p:sp>
        <p:nvSpPr>
          <p:cNvPr id="550" name="Google Shape;550;p47"/>
          <p:cNvSpPr/>
          <p:nvPr/>
        </p:nvSpPr>
        <p:spPr>
          <a:xfrm>
            <a:off x="2758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7"/>
          <p:cNvSpPr/>
          <p:nvPr/>
        </p:nvSpPr>
        <p:spPr>
          <a:xfrm>
            <a:off x="3267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p:nvPr/>
        </p:nvSpPr>
        <p:spPr>
          <a:xfrm>
            <a:off x="3776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7"/>
          <p:cNvSpPr/>
          <p:nvPr/>
        </p:nvSpPr>
        <p:spPr>
          <a:xfrm>
            <a:off x="42862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7"/>
          <p:cNvSpPr/>
          <p:nvPr/>
        </p:nvSpPr>
        <p:spPr>
          <a:xfrm>
            <a:off x="47956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7"/>
          <p:cNvSpPr/>
          <p:nvPr/>
        </p:nvSpPr>
        <p:spPr>
          <a:xfrm>
            <a:off x="5305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7"/>
          <p:cNvSpPr/>
          <p:nvPr/>
        </p:nvSpPr>
        <p:spPr>
          <a:xfrm>
            <a:off x="5814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7"/>
          <p:cNvSpPr/>
          <p:nvPr/>
        </p:nvSpPr>
        <p:spPr>
          <a:xfrm>
            <a:off x="6323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2758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7"/>
          <p:cNvSpPr/>
          <p:nvPr/>
        </p:nvSpPr>
        <p:spPr>
          <a:xfrm>
            <a:off x="3267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7"/>
          <p:cNvSpPr/>
          <p:nvPr/>
        </p:nvSpPr>
        <p:spPr>
          <a:xfrm>
            <a:off x="3776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42862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47956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305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7"/>
          <p:cNvSpPr/>
          <p:nvPr/>
        </p:nvSpPr>
        <p:spPr>
          <a:xfrm>
            <a:off x="5814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7"/>
          <p:cNvSpPr/>
          <p:nvPr/>
        </p:nvSpPr>
        <p:spPr>
          <a:xfrm>
            <a:off x="6323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58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3267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3776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42863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47957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7"/>
          <p:cNvSpPr/>
          <p:nvPr/>
        </p:nvSpPr>
        <p:spPr>
          <a:xfrm>
            <a:off x="5305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7"/>
          <p:cNvSpPr/>
          <p:nvPr/>
        </p:nvSpPr>
        <p:spPr>
          <a:xfrm>
            <a:off x="5814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6323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2758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67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776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7"/>
          <p:cNvSpPr/>
          <p:nvPr/>
        </p:nvSpPr>
        <p:spPr>
          <a:xfrm>
            <a:off x="42863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7"/>
          <p:cNvSpPr/>
          <p:nvPr/>
        </p:nvSpPr>
        <p:spPr>
          <a:xfrm>
            <a:off x="47957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5305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5814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6323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2758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7"/>
          <p:cNvSpPr/>
          <p:nvPr/>
        </p:nvSpPr>
        <p:spPr>
          <a:xfrm>
            <a:off x="3267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7"/>
          <p:cNvSpPr/>
          <p:nvPr/>
        </p:nvSpPr>
        <p:spPr>
          <a:xfrm>
            <a:off x="3776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42862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47956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5305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5814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6323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58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7"/>
          <p:cNvSpPr/>
          <p:nvPr/>
        </p:nvSpPr>
        <p:spPr>
          <a:xfrm>
            <a:off x="3267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7"/>
          <p:cNvSpPr/>
          <p:nvPr/>
        </p:nvSpPr>
        <p:spPr>
          <a:xfrm>
            <a:off x="3776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7"/>
          <p:cNvSpPr/>
          <p:nvPr/>
        </p:nvSpPr>
        <p:spPr>
          <a:xfrm>
            <a:off x="42862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7"/>
          <p:cNvSpPr/>
          <p:nvPr/>
        </p:nvSpPr>
        <p:spPr>
          <a:xfrm>
            <a:off x="47956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7"/>
          <p:cNvSpPr/>
          <p:nvPr/>
        </p:nvSpPr>
        <p:spPr>
          <a:xfrm>
            <a:off x="5305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7"/>
          <p:cNvSpPr/>
          <p:nvPr/>
        </p:nvSpPr>
        <p:spPr>
          <a:xfrm>
            <a:off x="5814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7"/>
          <p:cNvSpPr/>
          <p:nvPr/>
        </p:nvSpPr>
        <p:spPr>
          <a:xfrm>
            <a:off x="6323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7"/>
          <p:cNvSpPr/>
          <p:nvPr/>
        </p:nvSpPr>
        <p:spPr>
          <a:xfrm>
            <a:off x="2758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7"/>
          <p:cNvSpPr/>
          <p:nvPr/>
        </p:nvSpPr>
        <p:spPr>
          <a:xfrm>
            <a:off x="3267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3776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7"/>
          <p:cNvSpPr/>
          <p:nvPr/>
        </p:nvSpPr>
        <p:spPr>
          <a:xfrm>
            <a:off x="42862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7"/>
          <p:cNvSpPr/>
          <p:nvPr/>
        </p:nvSpPr>
        <p:spPr>
          <a:xfrm>
            <a:off x="47956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7"/>
          <p:cNvSpPr/>
          <p:nvPr/>
        </p:nvSpPr>
        <p:spPr>
          <a:xfrm>
            <a:off x="5305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7"/>
          <p:cNvSpPr/>
          <p:nvPr/>
        </p:nvSpPr>
        <p:spPr>
          <a:xfrm>
            <a:off x="5814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7"/>
          <p:cNvSpPr/>
          <p:nvPr/>
        </p:nvSpPr>
        <p:spPr>
          <a:xfrm>
            <a:off x="6323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7"/>
          <p:cNvSpPr/>
          <p:nvPr/>
        </p:nvSpPr>
        <p:spPr>
          <a:xfrm>
            <a:off x="2758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7"/>
          <p:cNvSpPr/>
          <p:nvPr/>
        </p:nvSpPr>
        <p:spPr>
          <a:xfrm>
            <a:off x="3267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7"/>
          <p:cNvSpPr/>
          <p:nvPr/>
        </p:nvSpPr>
        <p:spPr>
          <a:xfrm>
            <a:off x="3776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7"/>
          <p:cNvSpPr/>
          <p:nvPr/>
        </p:nvSpPr>
        <p:spPr>
          <a:xfrm>
            <a:off x="42862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7"/>
          <p:cNvSpPr/>
          <p:nvPr/>
        </p:nvSpPr>
        <p:spPr>
          <a:xfrm>
            <a:off x="47956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7"/>
          <p:cNvSpPr/>
          <p:nvPr/>
        </p:nvSpPr>
        <p:spPr>
          <a:xfrm>
            <a:off x="5305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7"/>
          <p:cNvSpPr/>
          <p:nvPr/>
        </p:nvSpPr>
        <p:spPr>
          <a:xfrm>
            <a:off x="5814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7"/>
          <p:cNvSpPr/>
          <p:nvPr/>
        </p:nvSpPr>
        <p:spPr>
          <a:xfrm>
            <a:off x="6323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7"/>
          <p:cNvSpPr txBox="1"/>
          <p:nvPr/>
        </p:nvSpPr>
        <p:spPr>
          <a:xfrm>
            <a:off x="273325" y="2261150"/>
            <a:ext cx="1167900" cy="62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Sample Location</a:t>
            </a:r>
            <a:endParaRPr sz="1600" b="1">
              <a:solidFill>
                <a:schemeClr val="dk2"/>
              </a:solidFill>
              <a:latin typeface="Lato"/>
              <a:ea typeface="Lato"/>
              <a:cs typeface="Lato"/>
              <a:sym typeface="Lato"/>
            </a:endParaRPr>
          </a:p>
        </p:txBody>
      </p:sp>
      <p:cxnSp>
        <p:nvCxnSpPr>
          <p:cNvPr id="615" name="Google Shape;615;p47"/>
          <p:cNvCxnSpPr>
            <a:stCxn id="614" idx="3"/>
            <a:endCxn id="574" idx="3"/>
          </p:cNvCxnSpPr>
          <p:nvPr/>
        </p:nvCxnSpPr>
        <p:spPr>
          <a:xfrm rot="10800000" flipH="1">
            <a:off x="1441225" y="2339150"/>
            <a:ext cx="1326000" cy="232500"/>
          </a:xfrm>
          <a:prstGeom prst="straightConnector1">
            <a:avLst/>
          </a:prstGeom>
          <a:noFill/>
          <a:ln w="19050" cap="flat" cmpd="sng">
            <a:solidFill>
              <a:schemeClr val="dk2"/>
            </a:solidFill>
            <a:prstDash val="solid"/>
            <a:round/>
            <a:headEnd type="none" w="med" len="med"/>
            <a:tailEnd type="triangle" w="med" len="med"/>
          </a:ln>
        </p:spPr>
      </p:cxnSp>
      <p:sp>
        <p:nvSpPr>
          <p:cNvPr id="616" name="Google Shape;616;p47"/>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Only 2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48"/>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8"/>
          <p:cNvSpPr/>
          <p:nvPr/>
        </p:nvSpPr>
        <p:spPr>
          <a:xfrm rot="957031">
            <a:off x="2862627" y="1142968"/>
            <a:ext cx="4149457" cy="2571637"/>
          </a:xfrm>
          <a:prstGeom prst="triangle">
            <a:avLst>
              <a:gd name="adj" fmla="val 50000"/>
            </a:avLst>
          </a:prstGeom>
          <a:noFill/>
          <a:ln w="9525" cap="flat" cmpd="sng">
            <a:solidFill>
              <a:schemeClr val="accent3"/>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8"/>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8"/>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8"/>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8"/>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8"/>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8"/>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8"/>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8"/>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8"/>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8"/>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8"/>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8"/>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8"/>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8"/>
          <p:cNvSpPr/>
          <p:nvPr/>
        </p:nvSpPr>
        <p:spPr>
          <a:xfrm>
            <a:off x="5081400" y="1043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8"/>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8"/>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8"/>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8"/>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8"/>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8"/>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8"/>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8"/>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8"/>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8"/>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8"/>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8"/>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8"/>
          <p:cNvSpPr/>
          <p:nvPr/>
        </p:nvSpPr>
        <p:spPr>
          <a:xfrm>
            <a:off x="35532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8"/>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8"/>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8"/>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8"/>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8"/>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8"/>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8"/>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8"/>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8"/>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8"/>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8"/>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8"/>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8"/>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8"/>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8"/>
          <p:cNvSpPr/>
          <p:nvPr/>
        </p:nvSpPr>
        <p:spPr>
          <a:xfrm>
            <a:off x="35532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8"/>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8"/>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8"/>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8"/>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8"/>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8"/>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8"/>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8"/>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8"/>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8"/>
          <p:cNvSpPr/>
          <p:nvPr/>
        </p:nvSpPr>
        <p:spPr>
          <a:xfrm>
            <a:off x="50814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8"/>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8"/>
          <p:cNvSpPr/>
          <p:nvPr/>
        </p:nvSpPr>
        <p:spPr>
          <a:xfrm>
            <a:off x="61002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8"/>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8"/>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8"/>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8"/>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8"/>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8"/>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8"/>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8"/>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8"/>
          <p:cNvSpPr txBox="1"/>
          <p:nvPr/>
        </p:nvSpPr>
        <p:spPr>
          <a:xfrm rot="1022">
            <a:off x="2049948" y="4609800"/>
            <a:ext cx="50442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NO AA (1 Sample per Pixel)</a:t>
            </a:r>
            <a:endParaRPr sz="2400" b="1">
              <a:solidFill>
                <a:schemeClr val="accent3"/>
              </a:solidFill>
              <a:latin typeface="Lato"/>
              <a:ea typeface="Lato"/>
              <a:cs typeface="Lato"/>
              <a:sym typeface="Lato"/>
            </a:endParaRPr>
          </a:p>
        </p:txBody>
      </p:sp>
      <p:sp>
        <p:nvSpPr>
          <p:cNvPr id="687" name="Google Shape;687;p48"/>
          <p:cNvSpPr/>
          <p:nvPr/>
        </p:nvSpPr>
        <p:spPr>
          <a:xfrm>
            <a:off x="2758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8"/>
          <p:cNvSpPr/>
          <p:nvPr/>
        </p:nvSpPr>
        <p:spPr>
          <a:xfrm>
            <a:off x="3267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8"/>
          <p:cNvSpPr/>
          <p:nvPr/>
        </p:nvSpPr>
        <p:spPr>
          <a:xfrm>
            <a:off x="3776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8"/>
          <p:cNvSpPr/>
          <p:nvPr/>
        </p:nvSpPr>
        <p:spPr>
          <a:xfrm>
            <a:off x="42862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8"/>
          <p:cNvSpPr/>
          <p:nvPr/>
        </p:nvSpPr>
        <p:spPr>
          <a:xfrm>
            <a:off x="47956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8"/>
          <p:cNvSpPr/>
          <p:nvPr/>
        </p:nvSpPr>
        <p:spPr>
          <a:xfrm>
            <a:off x="5305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8"/>
          <p:cNvSpPr/>
          <p:nvPr/>
        </p:nvSpPr>
        <p:spPr>
          <a:xfrm>
            <a:off x="5814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8"/>
          <p:cNvSpPr/>
          <p:nvPr/>
        </p:nvSpPr>
        <p:spPr>
          <a:xfrm>
            <a:off x="6323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8"/>
          <p:cNvSpPr/>
          <p:nvPr/>
        </p:nvSpPr>
        <p:spPr>
          <a:xfrm>
            <a:off x="2758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8"/>
          <p:cNvSpPr/>
          <p:nvPr/>
        </p:nvSpPr>
        <p:spPr>
          <a:xfrm>
            <a:off x="3267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8"/>
          <p:cNvSpPr/>
          <p:nvPr/>
        </p:nvSpPr>
        <p:spPr>
          <a:xfrm>
            <a:off x="3776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8"/>
          <p:cNvSpPr/>
          <p:nvPr/>
        </p:nvSpPr>
        <p:spPr>
          <a:xfrm>
            <a:off x="42862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8"/>
          <p:cNvSpPr/>
          <p:nvPr/>
        </p:nvSpPr>
        <p:spPr>
          <a:xfrm>
            <a:off x="47956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8"/>
          <p:cNvSpPr/>
          <p:nvPr/>
        </p:nvSpPr>
        <p:spPr>
          <a:xfrm>
            <a:off x="5305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8"/>
          <p:cNvSpPr/>
          <p:nvPr/>
        </p:nvSpPr>
        <p:spPr>
          <a:xfrm>
            <a:off x="5814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8"/>
          <p:cNvSpPr/>
          <p:nvPr/>
        </p:nvSpPr>
        <p:spPr>
          <a:xfrm>
            <a:off x="6323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8"/>
          <p:cNvSpPr/>
          <p:nvPr/>
        </p:nvSpPr>
        <p:spPr>
          <a:xfrm>
            <a:off x="2758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8"/>
          <p:cNvSpPr/>
          <p:nvPr/>
        </p:nvSpPr>
        <p:spPr>
          <a:xfrm>
            <a:off x="3267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8"/>
          <p:cNvSpPr/>
          <p:nvPr/>
        </p:nvSpPr>
        <p:spPr>
          <a:xfrm>
            <a:off x="3776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8"/>
          <p:cNvSpPr/>
          <p:nvPr/>
        </p:nvSpPr>
        <p:spPr>
          <a:xfrm>
            <a:off x="42863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8"/>
          <p:cNvSpPr/>
          <p:nvPr/>
        </p:nvSpPr>
        <p:spPr>
          <a:xfrm>
            <a:off x="47957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8"/>
          <p:cNvSpPr/>
          <p:nvPr/>
        </p:nvSpPr>
        <p:spPr>
          <a:xfrm>
            <a:off x="5305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8"/>
          <p:cNvSpPr/>
          <p:nvPr/>
        </p:nvSpPr>
        <p:spPr>
          <a:xfrm>
            <a:off x="5814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8"/>
          <p:cNvSpPr/>
          <p:nvPr/>
        </p:nvSpPr>
        <p:spPr>
          <a:xfrm>
            <a:off x="6323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8"/>
          <p:cNvSpPr/>
          <p:nvPr/>
        </p:nvSpPr>
        <p:spPr>
          <a:xfrm>
            <a:off x="2758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8"/>
          <p:cNvSpPr/>
          <p:nvPr/>
        </p:nvSpPr>
        <p:spPr>
          <a:xfrm>
            <a:off x="3267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8"/>
          <p:cNvSpPr/>
          <p:nvPr/>
        </p:nvSpPr>
        <p:spPr>
          <a:xfrm>
            <a:off x="3776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8"/>
          <p:cNvSpPr/>
          <p:nvPr/>
        </p:nvSpPr>
        <p:spPr>
          <a:xfrm>
            <a:off x="42863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8"/>
          <p:cNvSpPr/>
          <p:nvPr/>
        </p:nvSpPr>
        <p:spPr>
          <a:xfrm>
            <a:off x="47957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8"/>
          <p:cNvSpPr/>
          <p:nvPr/>
        </p:nvSpPr>
        <p:spPr>
          <a:xfrm>
            <a:off x="5305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8"/>
          <p:cNvSpPr/>
          <p:nvPr/>
        </p:nvSpPr>
        <p:spPr>
          <a:xfrm>
            <a:off x="5814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8"/>
          <p:cNvSpPr/>
          <p:nvPr/>
        </p:nvSpPr>
        <p:spPr>
          <a:xfrm>
            <a:off x="6323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8"/>
          <p:cNvSpPr/>
          <p:nvPr/>
        </p:nvSpPr>
        <p:spPr>
          <a:xfrm>
            <a:off x="2758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8"/>
          <p:cNvSpPr/>
          <p:nvPr/>
        </p:nvSpPr>
        <p:spPr>
          <a:xfrm>
            <a:off x="3267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8"/>
          <p:cNvSpPr/>
          <p:nvPr/>
        </p:nvSpPr>
        <p:spPr>
          <a:xfrm>
            <a:off x="3776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p:nvPr/>
        </p:nvSpPr>
        <p:spPr>
          <a:xfrm>
            <a:off x="42862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8"/>
          <p:cNvSpPr/>
          <p:nvPr/>
        </p:nvSpPr>
        <p:spPr>
          <a:xfrm>
            <a:off x="47956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8"/>
          <p:cNvSpPr/>
          <p:nvPr/>
        </p:nvSpPr>
        <p:spPr>
          <a:xfrm>
            <a:off x="5305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8"/>
          <p:cNvSpPr/>
          <p:nvPr/>
        </p:nvSpPr>
        <p:spPr>
          <a:xfrm>
            <a:off x="5814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8"/>
          <p:cNvSpPr/>
          <p:nvPr/>
        </p:nvSpPr>
        <p:spPr>
          <a:xfrm>
            <a:off x="6323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8"/>
          <p:cNvSpPr/>
          <p:nvPr/>
        </p:nvSpPr>
        <p:spPr>
          <a:xfrm>
            <a:off x="2758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8"/>
          <p:cNvSpPr/>
          <p:nvPr/>
        </p:nvSpPr>
        <p:spPr>
          <a:xfrm>
            <a:off x="3267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8"/>
          <p:cNvSpPr/>
          <p:nvPr/>
        </p:nvSpPr>
        <p:spPr>
          <a:xfrm>
            <a:off x="3776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8"/>
          <p:cNvSpPr/>
          <p:nvPr/>
        </p:nvSpPr>
        <p:spPr>
          <a:xfrm>
            <a:off x="42862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8"/>
          <p:cNvSpPr/>
          <p:nvPr/>
        </p:nvSpPr>
        <p:spPr>
          <a:xfrm>
            <a:off x="47956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8"/>
          <p:cNvSpPr/>
          <p:nvPr/>
        </p:nvSpPr>
        <p:spPr>
          <a:xfrm>
            <a:off x="5305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8"/>
          <p:cNvSpPr/>
          <p:nvPr/>
        </p:nvSpPr>
        <p:spPr>
          <a:xfrm>
            <a:off x="5814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8"/>
          <p:cNvSpPr/>
          <p:nvPr/>
        </p:nvSpPr>
        <p:spPr>
          <a:xfrm>
            <a:off x="6323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8"/>
          <p:cNvSpPr/>
          <p:nvPr/>
        </p:nvSpPr>
        <p:spPr>
          <a:xfrm>
            <a:off x="2758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8"/>
          <p:cNvSpPr/>
          <p:nvPr/>
        </p:nvSpPr>
        <p:spPr>
          <a:xfrm>
            <a:off x="3267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8"/>
          <p:cNvSpPr/>
          <p:nvPr/>
        </p:nvSpPr>
        <p:spPr>
          <a:xfrm>
            <a:off x="3776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8"/>
          <p:cNvSpPr/>
          <p:nvPr/>
        </p:nvSpPr>
        <p:spPr>
          <a:xfrm>
            <a:off x="42862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8"/>
          <p:cNvSpPr/>
          <p:nvPr/>
        </p:nvSpPr>
        <p:spPr>
          <a:xfrm>
            <a:off x="47956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8"/>
          <p:cNvSpPr/>
          <p:nvPr/>
        </p:nvSpPr>
        <p:spPr>
          <a:xfrm>
            <a:off x="5305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8"/>
          <p:cNvSpPr/>
          <p:nvPr/>
        </p:nvSpPr>
        <p:spPr>
          <a:xfrm>
            <a:off x="5814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8"/>
          <p:cNvSpPr/>
          <p:nvPr/>
        </p:nvSpPr>
        <p:spPr>
          <a:xfrm>
            <a:off x="6323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8"/>
          <p:cNvSpPr/>
          <p:nvPr/>
        </p:nvSpPr>
        <p:spPr>
          <a:xfrm>
            <a:off x="2758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8"/>
          <p:cNvSpPr/>
          <p:nvPr/>
        </p:nvSpPr>
        <p:spPr>
          <a:xfrm>
            <a:off x="3267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8"/>
          <p:cNvSpPr/>
          <p:nvPr/>
        </p:nvSpPr>
        <p:spPr>
          <a:xfrm>
            <a:off x="3776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8"/>
          <p:cNvSpPr/>
          <p:nvPr/>
        </p:nvSpPr>
        <p:spPr>
          <a:xfrm>
            <a:off x="42862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8"/>
          <p:cNvSpPr/>
          <p:nvPr/>
        </p:nvSpPr>
        <p:spPr>
          <a:xfrm>
            <a:off x="47956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8"/>
          <p:cNvSpPr/>
          <p:nvPr/>
        </p:nvSpPr>
        <p:spPr>
          <a:xfrm>
            <a:off x="5305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8"/>
          <p:cNvSpPr/>
          <p:nvPr/>
        </p:nvSpPr>
        <p:spPr>
          <a:xfrm>
            <a:off x="5814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8"/>
          <p:cNvSpPr/>
          <p:nvPr/>
        </p:nvSpPr>
        <p:spPr>
          <a:xfrm>
            <a:off x="6323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8"/>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Only 2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49"/>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9"/>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9"/>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9"/>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9"/>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9"/>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9"/>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9"/>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9"/>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9"/>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9"/>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9"/>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9"/>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9"/>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9"/>
          <p:cNvSpPr/>
          <p:nvPr/>
        </p:nvSpPr>
        <p:spPr>
          <a:xfrm>
            <a:off x="5081400" y="1043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9"/>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9"/>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9"/>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9"/>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9"/>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9"/>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9"/>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9"/>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9"/>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9"/>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9"/>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9"/>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9"/>
          <p:cNvSpPr/>
          <p:nvPr/>
        </p:nvSpPr>
        <p:spPr>
          <a:xfrm>
            <a:off x="35532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9"/>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9"/>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9"/>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9"/>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9"/>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9"/>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9"/>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9"/>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9"/>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9"/>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9"/>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9"/>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9"/>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9"/>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9"/>
          <p:cNvSpPr/>
          <p:nvPr/>
        </p:nvSpPr>
        <p:spPr>
          <a:xfrm>
            <a:off x="35532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9"/>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9"/>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9"/>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9"/>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9"/>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9"/>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50814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9"/>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9"/>
          <p:cNvSpPr/>
          <p:nvPr/>
        </p:nvSpPr>
        <p:spPr>
          <a:xfrm>
            <a:off x="61002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9"/>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9"/>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9"/>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txBox="1"/>
          <p:nvPr/>
        </p:nvSpPr>
        <p:spPr>
          <a:xfrm rot="1022">
            <a:off x="2049948" y="4609800"/>
            <a:ext cx="50442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NO AA (1 Sample per Pixel)</a:t>
            </a:r>
            <a:endParaRPr sz="2400" b="1">
              <a:solidFill>
                <a:schemeClr val="accent3"/>
              </a:solidFill>
              <a:latin typeface="Lato"/>
              <a:ea typeface="Lato"/>
              <a:cs typeface="Lato"/>
              <a:sym typeface="Lato"/>
            </a:endParaRPr>
          </a:p>
        </p:txBody>
      </p:sp>
      <p:sp>
        <p:nvSpPr>
          <p:cNvPr id="821" name="Google Shape;821;p49"/>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Only 2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50"/>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50"/>
          <p:cNvGrpSpPr/>
          <p:nvPr/>
        </p:nvGrpSpPr>
        <p:grpSpPr>
          <a:xfrm>
            <a:off x="2534420" y="2581042"/>
            <a:ext cx="2028227" cy="2028227"/>
            <a:chOff x="1876000" y="459675"/>
            <a:chExt cx="4075200" cy="4075200"/>
          </a:xfrm>
        </p:grpSpPr>
        <p:sp>
          <p:nvSpPr>
            <p:cNvPr id="828" name="Google Shape;828;p50"/>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0"/>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0"/>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0"/>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0"/>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0"/>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0"/>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0"/>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0"/>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0"/>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0"/>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0"/>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0"/>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0"/>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0"/>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0"/>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0"/>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0"/>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0"/>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0"/>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0"/>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0"/>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0"/>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0"/>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0"/>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0"/>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0"/>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0"/>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0"/>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0"/>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0"/>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0"/>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0"/>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0"/>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0"/>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0"/>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0"/>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0"/>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0"/>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0"/>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0"/>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0"/>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0"/>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0"/>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0"/>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0"/>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0"/>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0"/>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0"/>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0"/>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0"/>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0"/>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0"/>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0"/>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0"/>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0"/>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0"/>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0"/>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0"/>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0"/>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 name="Google Shape;892;p50"/>
          <p:cNvSpPr txBox="1"/>
          <p:nvPr/>
        </p:nvSpPr>
        <p:spPr>
          <a:xfrm>
            <a:off x="273325" y="1904800"/>
            <a:ext cx="1167900" cy="133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Double Resolution</a:t>
            </a:r>
            <a:endParaRPr sz="1600" b="1">
              <a:solidFill>
                <a:schemeClr val="dk2"/>
              </a:solidFill>
              <a:latin typeface="Lato"/>
              <a:ea typeface="Lato"/>
              <a:cs typeface="Lato"/>
              <a:sym typeface="Lato"/>
            </a:endParaRPr>
          </a:p>
          <a:p>
            <a:pPr marL="0" lvl="0" indent="0" algn="ctr" rtl="0">
              <a:spcBef>
                <a:spcPts val="0"/>
              </a:spcBef>
              <a:spcAft>
                <a:spcPts val="0"/>
              </a:spcAft>
              <a:buNone/>
            </a:pPr>
            <a:r>
              <a:rPr lang="en" sz="1600" b="1">
                <a:solidFill>
                  <a:schemeClr val="dk2"/>
                </a:solidFill>
                <a:latin typeface="Lato"/>
                <a:ea typeface="Lato"/>
                <a:cs typeface="Lato"/>
                <a:sym typeface="Lato"/>
              </a:rPr>
              <a:t>(4x the pixels)</a:t>
            </a:r>
            <a:endParaRPr sz="1600" b="1">
              <a:solidFill>
                <a:schemeClr val="dk2"/>
              </a:solidFill>
              <a:latin typeface="Lato"/>
              <a:ea typeface="Lato"/>
              <a:cs typeface="Lato"/>
              <a:sym typeface="Lato"/>
            </a:endParaRPr>
          </a:p>
        </p:txBody>
      </p:sp>
      <p:cxnSp>
        <p:nvCxnSpPr>
          <p:cNvPr id="893" name="Google Shape;893;p50"/>
          <p:cNvCxnSpPr>
            <a:stCxn id="892" idx="3"/>
          </p:cNvCxnSpPr>
          <p:nvPr/>
        </p:nvCxnSpPr>
        <p:spPr>
          <a:xfrm>
            <a:off x="1441225" y="2571700"/>
            <a:ext cx="1093200" cy="0"/>
          </a:xfrm>
          <a:prstGeom prst="straightConnector1">
            <a:avLst/>
          </a:prstGeom>
          <a:noFill/>
          <a:ln w="19050" cap="flat" cmpd="sng">
            <a:solidFill>
              <a:schemeClr val="dk2"/>
            </a:solidFill>
            <a:prstDash val="solid"/>
            <a:round/>
            <a:headEnd type="none" w="med" len="med"/>
            <a:tailEnd type="triangle" w="med" len="med"/>
          </a:ln>
        </p:spPr>
      </p:cxnSp>
      <p:sp>
        <p:nvSpPr>
          <p:cNvPr id="894" name="Google Shape;894;p50"/>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NAIVE SOLUTION: SuperSampling AA (SSAA)</a:t>
            </a:r>
            <a:endParaRPr sz="2400" b="1">
              <a:solidFill>
                <a:schemeClr val="accent3"/>
              </a:solidFill>
              <a:latin typeface="Lato"/>
              <a:ea typeface="Lato"/>
              <a:cs typeface="Lato"/>
              <a:sym typeface="Lato"/>
            </a:endParaRPr>
          </a:p>
        </p:txBody>
      </p:sp>
      <p:grpSp>
        <p:nvGrpSpPr>
          <p:cNvPr id="895" name="Google Shape;895;p50"/>
          <p:cNvGrpSpPr/>
          <p:nvPr/>
        </p:nvGrpSpPr>
        <p:grpSpPr>
          <a:xfrm>
            <a:off x="4581595" y="534117"/>
            <a:ext cx="2028227" cy="2028227"/>
            <a:chOff x="1876000" y="459675"/>
            <a:chExt cx="4075200" cy="4075200"/>
          </a:xfrm>
        </p:grpSpPr>
        <p:sp>
          <p:nvSpPr>
            <p:cNvPr id="896" name="Google Shape;896;p50"/>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0"/>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0"/>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0"/>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0"/>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0"/>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0"/>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0"/>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0"/>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0"/>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0"/>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0"/>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0"/>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0"/>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0"/>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0"/>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0"/>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0"/>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0"/>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0"/>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0"/>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0"/>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0"/>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0"/>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0"/>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0"/>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0"/>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0"/>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0"/>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0"/>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0"/>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0"/>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0"/>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0"/>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0"/>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0"/>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0"/>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0"/>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0"/>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0"/>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0"/>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50"/>
          <p:cNvGrpSpPr/>
          <p:nvPr/>
        </p:nvGrpSpPr>
        <p:grpSpPr>
          <a:xfrm>
            <a:off x="2534420" y="534117"/>
            <a:ext cx="2028227" cy="2028227"/>
            <a:chOff x="1876000" y="459675"/>
            <a:chExt cx="4075200" cy="4075200"/>
          </a:xfrm>
        </p:grpSpPr>
        <p:sp>
          <p:nvSpPr>
            <p:cNvPr id="961" name="Google Shape;961;p50"/>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0"/>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0"/>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0"/>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0"/>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0"/>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0"/>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0"/>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0"/>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0"/>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0"/>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0"/>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0"/>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0"/>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0"/>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0"/>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0"/>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0"/>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0"/>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0"/>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0"/>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0"/>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0"/>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0"/>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0"/>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0"/>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0"/>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0"/>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0"/>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0"/>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0"/>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0"/>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0"/>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0"/>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0"/>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0"/>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0"/>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0"/>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0"/>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0"/>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0"/>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0"/>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0"/>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0"/>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0"/>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0"/>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0"/>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0"/>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0"/>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0"/>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0"/>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0"/>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0"/>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0"/>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0"/>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0"/>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0"/>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50"/>
          <p:cNvGrpSpPr/>
          <p:nvPr/>
        </p:nvGrpSpPr>
        <p:grpSpPr>
          <a:xfrm>
            <a:off x="4581595" y="2581042"/>
            <a:ext cx="2028227" cy="2028227"/>
            <a:chOff x="1876000" y="459675"/>
            <a:chExt cx="4075200" cy="4075200"/>
          </a:xfrm>
        </p:grpSpPr>
        <p:sp>
          <p:nvSpPr>
            <p:cNvPr id="1026" name="Google Shape;1026;p50"/>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0"/>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0"/>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0"/>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0"/>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0"/>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0"/>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0"/>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0"/>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0"/>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0"/>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0"/>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0"/>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0"/>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0"/>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0"/>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0"/>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0"/>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0"/>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0"/>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0"/>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0"/>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0"/>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0"/>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0"/>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0"/>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0"/>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0"/>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0"/>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0"/>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0"/>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0"/>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0"/>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0"/>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0"/>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0"/>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0"/>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0"/>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0"/>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0"/>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0"/>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0"/>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0"/>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0"/>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0"/>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0"/>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0"/>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0"/>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0"/>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0"/>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0"/>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0"/>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0"/>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0"/>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0"/>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0"/>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0"/>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0"/>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0"/>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0"/>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0"/>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0"/>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0"/>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 name="Google Shape;1090;p50"/>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SSAA renders at a higher resolution then downsamples.</a:t>
            </a:r>
            <a:endParaRPr sz="1200" b="1">
              <a:solidFill>
                <a:schemeClr val="dk2"/>
              </a:solidFill>
              <a:latin typeface="Lato"/>
              <a:ea typeface="Lato"/>
              <a:cs typeface="Lato"/>
              <a:sym typeface="Lat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sp>
        <p:nvSpPr>
          <p:cNvPr id="1095" name="Google Shape;1095;p51"/>
          <p:cNvSpPr/>
          <p:nvPr/>
        </p:nvSpPr>
        <p:spPr>
          <a:xfrm>
            <a:off x="2534420" y="283457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1"/>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1"/>
          <p:cNvSpPr txBox="1"/>
          <p:nvPr/>
        </p:nvSpPr>
        <p:spPr>
          <a:xfrm>
            <a:off x="273325" y="1904800"/>
            <a:ext cx="1167900" cy="133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Double Resolution</a:t>
            </a:r>
            <a:endParaRPr sz="1600" b="1">
              <a:solidFill>
                <a:schemeClr val="dk2"/>
              </a:solidFill>
              <a:latin typeface="Lato"/>
              <a:ea typeface="Lato"/>
              <a:cs typeface="Lato"/>
              <a:sym typeface="Lato"/>
            </a:endParaRPr>
          </a:p>
          <a:p>
            <a:pPr marL="0" lvl="0" indent="0" algn="ctr" rtl="0">
              <a:spcBef>
                <a:spcPts val="0"/>
              </a:spcBef>
              <a:spcAft>
                <a:spcPts val="0"/>
              </a:spcAft>
              <a:buNone/>
            </a:pPr>
            <a:r>
              <a:rPr lang="en" sz="1600" b="1">
                <a:solidFill>
                  <a:schemeClr val="dk2"/>
                </a:solidFill>
                <a:latin typeface="Lato"/>
                <a:ea typeface="Lato"/>
                <a:cs typeface="Lato"/>
                <a:sym typeface="Lato"/>
              </a:rPr>
              <a:t>(4x the pixels)</a:t>
            </a:r>
            <a:endParaRPr sz="1600" b="1">
              <a:solidFill>
                <a:schemeClr val="dk2"/>
              </a:solidFill>
              <a:latin typeface="Lato"/>
              <a:ea typeface="Lato"/>
              <a:cs typeface="Lato"/>
              <a:sym typeface="Lato"/>
            </a:endParaRPr>
          </a:p>
        </p:txBody>
      </p:sp>
      <p:cxnSp>
        <p:nvCxnSpPr>
          <p:cNvPr id="1098" name="Google Shape;1098;p51"/>
          <p:cNvCxnSpPr>
            <a:stCxn id="1097" idx="3"/>
          </p:cNvCxnSpPr>
          <p:nvPr/>
        </p:nvCxnSpPr>
        <p:spPr>
          <a:xfrm>
            <a:off x="1441225" y="2571700"/>
            <a:ext cx="1093200" cy="0"/>
          </a:xfrm>
          <a:prstGeom prst="straightConnector1">
            <a:avLst/>
          </a:prstGeom>
          <a:noFill/>
          <a:ln w="19050" cap="flat" cmpd="sng">
            <a:solidFill>
              <a:schemeClr val="dk2"/>
            </a:solidFill>
            <a:prstDash val="solid"/>
            <a:round/>
            <a:headEnd type="none" w="med" len="med"/>
            <a:tailEnd type="triangle" w="med" len="med"/>
          </a:ln>
        </p:spPr>
      </p:cxnSp>
      <p:sp>
        <p:nvSpPr>
          <p:cNvPr id="1099" name="Google Shape;1099;p51"/>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NAIVE SOLUTION: SuperSampling AA (SSAA)</a:t>
            </a:r>
            <a:endParaRPr sz="2400" b="1">
              <a:solidFill>
                <a:schemeClr val="accent3"/>
              </a:solidFill>
              <a:latin typeface="Lato"/>
              <a:ea typeface="Lato"/>
              <a:cs typeface="Lato"/>
              <a:sym typeface="Lato"/>
            </a:endParaRPr>
          </a:p>
        </p:txBody>
      </p:sp>
      <p:sp>
        <p:nvSpPr>
          <p:cNvPr id="1100" name="Google Shape;1100;p51"/>
          <p:cNvSpPr/>
          <p:nvPr/>
        </p:nvSpPr>
        <p:spPr>
          <a:xfrm>
            <a:off x="4581595"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1"/>
          <p:cNvSpPr/>
          <p:nvPr/>
        </p:nvSpPr>
        <p:spPr>
          <a:xfrm>
            <a:off x="4835123"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1"/>
          <p:cNvSpPr/>
          <p:nvPr/>
        </p:nvSpPr>
        <p:spPr>
          <a:xfrm>
            <a:off x="5088652"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1"/>
          <p:cNvSpPr/>
          <p:nvPr/>
        </p:nvSpPr>
        <p:spPr>
          <a:xfrm>
            <a:off x="5342180"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1"/>
          <p:cNvSpPr/>
          <p:nvPr/>
        </p:nvSpPr>
        <p:spPr>
          <a:xfrm>
            <a:off x="5595709"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1"/>
          <p:cNvSpPr/>
          <p:nvPr/>
        </p:nvSpPr>
        <p:spPr>
          <a:xfrm>
            <a:off x="5849237"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1"/>
          <p:cNvSpPr/>
          <p:nvPr/>
        </p:nvSpPr>
        <p:spPr>
          <a:xfrm>
            <a:off x="6102765"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1"/>
          <p:cNvSpPr/>
          <p:nvPr/>
        </p:nvSpPr>
        <p:spPr>
          <a:xfrm>
            <a:off x="6356294"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1"/>
          <p:cNvSpPr/>
          <p:nvPr/>
        </p:nvSpPr>
        <p:spPr>
          <a:xfrm>
            <a:off x="4581595"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1"/>
          <p:cNvSpPr/>
          <p:nvPr/>
        </p:nvSpPr>
        <p:spPr>
          <a:xfrm>
            <a:off x="4835123"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1"/>
          <p:cNvSpPr/>
          <p:nvPr/>
        </p:nvSpPr>
        <p:spPr>
          <a:xfrm>
            <a:off x="5088652"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1"/>
          <p:cNvSpPr/>
          <p:nvPr/>
        </p:nvSpPr>
        <p:spPr>
          <a:xfrm>
            <a:off x="5342180"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1"/>
          <p:cNvSpPr/>
          <p:nvPr/>
        </p:nvSpPr>
        <p:spPr>
          <a:xfrm>
            <a:off x="5595709"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1"/>
          <p:cNvSpPr/>
          <p:nvPr/>
        </p:nvSpPr>
        <p:spPr>
          <a:xfrm>
            <a:off x="5849237"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1"/>
          <p:cNvSpPr/>
          <p:nvPr/>
        </p:nvSpPr>
        <p:spPr>
          <a:xfrm>
            <a:off x="6102765"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1"/>
          <p:cNvSpPr/>
          <p:nvPr/>
        </p:nvSpPr>
        <p:spPr>
          <a:xfrm>
            <a:off x="6356294"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1"/>
          <p:cNvSpPr/>
          <p:nvPr/>
        </p:nvSpPr>
        <p:spPr>
          <a:xfrm>
            <a:off x="4581595"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1"/>
          <p:cNvSpPr/>
          <p:nvPr/>
        </p:nvSpPr>
        <p:spPr>
          <a:xfrm>
            <a:off x="4835123"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1"/>
          <p:cNvSpPr/>
          <p:nvPr/>
        </p:nvSpPr>
        <p:spPr>
          <a:xfrm>
            <a:off x="5088652"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1"/>
          <p:cNvSpPr/>
          <p:nvPr/>
        </p:nvSpPr>
        <p:spPr>
          <a:xfrm>
            <a:off x="5342180"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1"/>
          <p:cNvSpPr/>
          <p:nvPr/>
        </p:nvSpPr>
        <p:spPr>
          <a:xfrm>
            <a:off x="5595709"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1"/>
          <p:cNvSpPr/>
          <p:nvPr/>
        </p:nvSpPr>
        <p:spPr>
          <a:xfrm>
            <a:off x="5849237"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1"/>
          <p:cNvSpPr/>
          <p:nvPr/>
        </p:nvSpPr>
        <p:spPr>
          <a:xfrm>
            <a:off x="6102765"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1"/>
          <p:cNvSpPr/>
          <p:nvPr/>
        </p:nvSpPr>
        <p:spPr>
          <a:xfrm>
            <a:off x="6356294"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1"/>
          <p:cNvSpPr/>
          <p:nvPr/>
        </p:nvSpPr>
        <p:spPr>
          <a:xfrm>
            <a:off x="4581595"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1"/>
          <p:cNvSpPr/>
          <p:nvPr/>
        </p:nvSpPr>
        <p:spPr>
          <a:xfrm>
            <a:off x="4835123" y="129470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1"/>
          <p:cNvSpPr/>
          <p:nvPr/>
        </p:nvSpPr>
        <p:spPr>
          <a:xfrm>
            <a:off x="5088652" y="129470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1"/>
          <p:cNvSpPr/>
          <p:nvPr/>
        </p:nvSpPr>
        <p:spPr>
          <a:xfrm>
            <a:off x="5342180"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1"/>
          <p:cNvSpPr/>
          <p:nvPr/>
        </p:nvSpPr>
        <p:spPr>
          <a:xfrm>
            <a:off x="5595709"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1"/>
          <p:cNvSpPr/>
          <p:nvPr/>
        </p:nvSpPr>
        <p:spPr>
          <a:xfrm>
            <a:off x="5849237"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1"/>
          <p:cNvSpPr/>
          <p:nvPr/>
        </p:nvSpPr>
        <p:spPr>
          <a:xfrm>
            <a:off x="6102765"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1"/>
          <p:cNvSpPr/>
          <p:nvPr/>
        </p:nvSpPr>
        <p:spPr>
          <a:xfrm>
            <a:off x="6356294"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1"/>
          <p:cNvSpPr/>
          <p:nvPr/>
        </p:nvSpPr>
        <p:spPr>
          <a:xfrm>
            <a:off x="4581595"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1"/>
          <p:cNvSpPr/>
          <p:nvPr/>
        </p:nvSpPr>
        <p:spPr>
          <a:xfrm>
            <a:off x="4835123"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1"/>
          <p:cNvSpPr/>
          <p:nvPr/>
        </p:nvSpPr>
        <p:spPr>
          <a:xfrm>
            <a:off x="5088652"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a:off x="5342180"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1"/>
          <p:cNvSpPr/>
          <p:nvPr/>
        </p:nvSpPr>
        <p:spPr>
          <a:xfrm>
            <a:off x="5595709"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a:off x="5849237"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1"/>
          <p:cNvSpPr/>
          <p:nvPr/>
        </p:nvSpPr>
        <p:spPr>
          <a:xfrm>
            <a:off x="6102765"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1"/>
          <p:cNvSpPr/>
          <p:nvPr/>
        </p:nvSpPr>
        <p:spPr>
          <a:xfrm>
            <a:off x="6356294"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1"/>
          <p:cNvSpPr/>
          <p:nvPr/>
        </p:nvSpPr>
        <p:spPr>
          <a:xfrm>
            <a:off x="4581595"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a:off x="4835123"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a:off x="5088652"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1"/>
          <p:cNvSpPr/>
          <p:nvPr/>
        </p:nvSpPr>
        <p:spPr>
          <a:xfrm>
            <a:off x="5342180"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1"/>
          <p:cNvSpPr/>
          <p:nvPr/>
        </p:nvSpPr>
        <p:spPr>
          <a:xfrm>
            <a:off x="5595709"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1"/>
          <p:cNvSpPr/>
          <p:nvPr/>
        </p:nvSpPr>
        <p:spPr>
          <a:xfrm>
            <a:off x="5849237"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1"/>
          <p:cNvSpPr/>
          <p:nvPr/>
        </p:nvSpPr>
        <p:spPr>
          <a:xfrm>
            <a:off x="6102765"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1"/>
          <p:cNvSpPr/>
          <p:nvPr/>
        </p:nvSpPr>
        <p:spPr>
          <a:xfrm>
            <a:off x="6356294"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1"/>
          <p:cNvSpPr/>
          <p:nvPr/>
        </p:nvSpPr>
        <p:spPr>
          <a:xfrm>
            <a:off x="4581595"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1"/>
          <p:cNvSpPr/>
          <p:nvPr/>
        </p:nvSpPr>
        <p:spPr>
          <a:xfrm>
            <a:off x="4835123"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1"/>
          <p:cNvSpPr/>
          <p:nvPr/>
        </p:nvSpPr>
        <p:spPr>
          <a:xfrm>
            <a:off x="5088652"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1"/>
          <p:cNvSpPr/>
          <p:nvPr/>
        </p:nvSpPr>
        <p:spPr>
          <a:xfrm>
            <a:off x="5342180"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1"/>
          <p:cNvSpPr/>
          <p:nvPr/>
        </p:nvSpPr>
        <p:spPr>
          <a:xfrm>
            <a:off x="5595709"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1"/>
          <p:cNvSpPr/>
          <p:nvPr/>
        </p:nvSpPr>
        <p:spPr>
          <a:xfrm>
            <a:off x="5849237"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1"/>
          <p:cNvSpPr/>
          <p:nvPr/>
        </p:nvSpPr>
        <p:spPr>
          <a:xfrm>
            <a:off x="6102765"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1"/>
          <p:cNvSpPr/>
          <p:nvPr/>
        </p:nvSpPr>
        <p:spPr>
          <a:xfrm>
            <a:off x="6356294"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1"/>
          <p:cNvSpPr/>
          <p:nvPr/>
        </p:nvSpPr>
        <p:spPr>
          <a:xfrm>
            <a:off x="4581595"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1"/>
          <p:cNvSpPr/>
          <p:nvPr/>
        </p:nvSpPr>
        <p:spPr>
          <a:xfrm>
            <a:off x="4835123"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1"/>
          <p:cNvSpPr/>
          <p:nvPr/>
        </p:nvSpPr>
        <p:spPr>
          <a:xfrm>
            <a:off x="5088652"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1"/>
          <p:cNvSpPr/>
          <p:nvPr/>
        </p:nvSpPr>
        <p:spPr>
          <a:xfrm>
            <a:off x="5342180"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1"/>
          <p:cNvSpPr/>
          <p:nvPr/>
        </p:nvSpPr>
        <p:spPr>
          <a:xfrm>
            <a:off x="5595709"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1"/>
          <p:cNvSpPr/>
          <p:nvPr/>
        </p:nvSpPr>
        <p:spPr>
          <a:xfrm>
            <a:off x="5849237"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1"/>
          <p:cNvSpPr/>
          <p:nvPr/>
        </p:nvSpPr>
        <p:spPr>
          <a:xfrm>
            <a:off x="6102765"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1"/>
          <p:cNvSpPr/>
          <p:nvPr/>
        </p:nvSpPr>
        <p:spPr>
          <a:xfrm>
            <a:off x="6356294"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1"/>
          <p:cNvSpPr/>
          <p:nvPr/>
        </p:nvSpPr>
        <p:spPr>
          <a:xfrm>
            <a:off x="2534420"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1"/>
          <p:cNvSpPr/>
          <p:nvPr/>
        </p:nvSpPr>
        <p:spPr>
          <a:xfrm>
            <a:off x="2787948"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1"/>
          <p:cNvSpPr/>
          <p:nvPr/>
        </p:nvSpPr>
        <p:spPr>
          <a:xfrm>
            <a:off x="3041477"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1"/>
          <p:cNvSpPr/>
          <p:nvPr/>
        </p:nvSpPr>
        <p:spPr>
          <a:xfrm>
            <a:off x="3295005"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1"/>
          <p:cNvSpPr/>
          <p:nvPr/>
        </p:nvSpPr>
        <p:spPr>
          <a:xfrm>
            <a:off x="3548534"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1"/>
          <p:cNvSpPr/>
          <p:nvPr/>
        </p:nvSpPr>
        <p:spPr>
          <a:xfrm>
            <a:off x="3802062"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1"/>
          <p:cNvSpPr/>
          <p:nvPr/>
        </p:nvSpPr>
        <p:spPr>
          <a:xfrm>
            <a:off x="4055590"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1"/>
          <p:cNvSpPr/>
          <p:nvPr/>
        </p:nvSpPr>
        <p:spPr>
          <a:xfrm>
            <a:off x="4309119"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1"/>
          <p:cNvSpPr/>
          <p:nvPr/>
        </p:nvSpPr>
        <p:spPr>
          <a:xfrm>
            <a:off x="2534420"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1"/>
          <p:cNvSpPr/>
          <p:nvPr/>
        </p:nvSpPr>
        <p:spPr>
          <a:xfrm>
            <a:off x="2787948"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1"/>
          <p:cNvSpPr/>
          <p:nvPr/>
        </p:nvSpPr>
        <p:spPr>
          <a:xfrm>
            <a:off x="3041477"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1"/>
          <p:cNvSpPr/>
          <p:nvPr/>
        </p:nvSpPr>
        <p:spPr>
          <a:xfrm>
            <a:off x="3295005"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1"/>
          <p:cNvSpPr/>
          <p:nvPr/>
        </p:nvSpPr>
        <p:spPr>
          <a:xfrm>
            <a:off x="3548534"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1"/>
          <p:cNvSpPr/>
          <p:nvPr/>
        </p:nvSpPr>
        <p:spPr>
          <a:xfrm>
            <a:off x="3802062"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1"/>
          <p:cNvSpPr/>
          <p:nvPr/>
        </p:nvSpPr>
        <p:spPr>
          <a:xfrm>
            <a:off x="4055590"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1"/>
          <p:cNvSpPr/>
          <p:nvPr/>
        </p:nvSpPr>
        <p:spPr>
          <a:xfrm>
            <a:off x="4309119"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1"/>
          <p:cNvSpPr/>
          <p:nvPr/>
        </p:nvSpPr>
        <p:spPr>
          <a:xfrm>
            <a:off x="2534420"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1"/>
          <p:cNvSpPr/>
          <p:nvPr/>
        </p:nvSpPr>
        <p:spPr>
          <a:xfrm>
            <a:off x="2787948"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1"/>
          <p:cNvSpPr/>
          <p:nvPr/>
        </p:nvSpPr>
        <p:spPr>
          <a:xfrm>
            <a:off x="3041477"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1"/>
          <p:cNvSpPr/>
          <p:nvPr/>
        </p:nvSpPr>
        <p:spPr>
          <a:xfrm>
            <a:off x="3295005"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1"/>
          <p:cNvSpPr/>
          <p:nvPr/>
        </p:nvSpPr>
        <p:spPr>
          <a:xfrm>
            <a:off x="3548534"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1"/>
          <p:cNvSpPr/>
          <p:nvPr/>
        </p:nvSpPr>
        <p:spPr>
          <a:xfrm>
            <a:off x="3802062"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4055590"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4309119"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1"/>
          <p:cNvSpPr/>
          <p:nvPr/>
        </p:nvSpPr>
        <p:spPr>
          <a:xfrm>
            <a:off x="2534420"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1"/>
          <p:cNvSpPr/>
          <p:nvPr/>
        </p:nvSpPr>
        <p:spPr>
          <a:xfrm>
            <a:off x="2787948"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3041477"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3295005"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3548534"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1"/>
          <p:cNvSpPr/>
          <p:nvPr/>
        </p:nvSpPr>
        <p:spPr>
          <a:xfrm>
            <a:off x="3802062"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1"/>
          <p:cNvSpPr/>
          <p:nvPr/>
        </p:nvSpPr>
        <p:spPr>
          <a:xfrm>
            <a:off x="4055590"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1"/>
          <p:cNvSpPr/>
          <p:nvPr/>
        </p:nvSpPr>
        <p:spPr>
          <a:xfrm>
            <a:off x="4309119"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1"/>
          <p:cNvSpPr/>
          <p:nvPr/>
        </p:nvSpPr>
        <p:spPr>
          <a:xfrm>
            <a:off x="2534420"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1"/>
          <p:cNvSpPr/>
          <p:nvPr/>
        </p:nvSpPr>
        <p:spPr>
          <a:xfrm>
            <a:off x="2787948"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a:off x="3041477"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a:off x="3295005"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1"/>
          <p:cNvSpPr/>
          <p:nvPr/>
        </p:nvSpPr>
        <p:spPr>
          <a:xfrm>
            <a:off x="3548534"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1"/>
          <p:cNvSpPr/>
          <p:nvPr/>
        </p:nvSpPr>
        <p:spPr>
          <a:xfrm>
            <a:off x="3802062"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1"/>
          <p:cNvSpPr/>
          <p:nvPr/>
        </p:nvSpPr>
        <p:spPr>
          <a:xfrm>
            <a:off x="4055590"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1"/>
          <p:cNvSpPr/>
          <p:nvPr/>
        </p:nvSpPr>
        <p:spPr>
          <a:xfrm>
            <a:off x="4309119"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1"/>
          <p:cNvSpPr/>
          <p:nvPr/>
        </p:nvSpPr>
        <p:spPr>
          <a:xfrm>
            <a:off x="2534420"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1"/>
          <p:cNvSpPr/>
          <p:nvPr/>
        </p:nvSpPr>
        <p:spPr>
          <a:xfrm>
            <a:off x="2787948"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1"/>
          <p:cNvSpPr/>
          <p:nvPr/>
        </p:nvSpPr>
        <p:spPr>
          <a:xfrm>
            <a:off x="3041477"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1"/>
          <p:cNvSpPr/>
          <p:nvPr/>
        </p:nvSpPr>
        <p:spPr>
          <a:xfrm>
            <a:off x="3295005"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1"/>
          <p:cNvSpPr/>
          <p:nvPr/>
        </p:nvSpPr>
        <p:spPr>
          <a:xfrm>
            <a:off x="3548534"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1"/>
          <p:cNvSpPr/>
          <p:nvPr/>
        </p:nvSpPr>
        <p:spPr>
          <a:xfrm>
            <a:off x="3802062"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1"/>
          <p:cNvSpPr/>
          <p:nvPr/>
        </p:nvSpPr>
        <p:spPr>
          <a:xfrm>
            <a:off x="4055590"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1"/>
          <p:cNvSpPr/>
          <p:nvPr/>
        </p:nvSpPr>
        <p:spPr>
          <a:xfrm>
            <a:off x="4309119"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1"/>
          <p:cNvSpPr/>
          <p:nvPr/>
        </p:nvSpPr>
        <p:spPr>
          <a:xfrm>
            <a:off x="2534420"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1"/>
          <p:cNvSpPr/>
          <p:nvPr/>
        </p:nvSpPr>
        <p:spPr>
          <a:xfrm>
            <a:off x="2787948"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1"/>
          <p:cNvSpPr/>
          <p:nvPr/>
        </p:nvSpPr>
        <p:spPr>
          <a:xfrm>
            <a:off x="3041477"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1"/>
          <p:cNvSpPr/>
          <p:nvPr/>
        </p:nvSpPr>
        <p:spPr>
          <a:xfrm>
            <a:off x="3295005"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1"/>
          <p:cNvSpPr/>
          <p:nvPr/>
        </p:nvSpPr>
        <p:spPr>
          <a:xfrm>
            <a:off x="3548534"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3802062"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4055590"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4309119"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2534420"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2787948"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3041477"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1"/>
          <p:cNvSpPr/>
          <p:nvPr/>
        </p:nvSpPr>
        <p:spPr>
          <a:xfrm>
            <a:off x="3295005"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1"/>
          <p:cNvSpPr/>
          <p:nvPr/>
        </p:nvSpPr>
        <p:spPr>
          <a:xfrm>
            <a:off x="3548534"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3802062"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4055590"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1"/>
          <p:cNvSpPr/>
          <p:nvPr/>
        </p:nvSpPr>
        <p:spPr>
          <a:xfrm>
            <a:off x="4309119"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1"/>
          <p:cNvSpPr/>
          <p:nvPr/>
        </p:nvSpPr>
        <p:spPr>
          <a:xfrm>
            <a:off x="2534420"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2787948"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3041477"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1"/>
          <p:cNvSpPr/>
          <p:nvPr/>
        </p:nvSpPr>
        <p:spPr>
          <a:xfrm>
            <a:off x="3295005"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1"/>
          <p:cNvSpPr/>
          <p:nvPr/>
        </p:nvSpPr>
        <p:spPr>
          <a:xfrm>
            <a:off x="3548534"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1"/>
          <p:cNvSpPr/>
          <p:nvPr/>
        </p:nvSpPr>
        <p:spPr>
          <a:xfrm>
            <a:off x="3802062"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1"/>
          <p:cNvSpPr/>
          <p:nvPr/>
        </p:nvSpPr>
        <p:spPr>
          <a:xfrm>
            <a:off x="4055590"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1"/>
          <p:cNvSpPr/>
          <p:nvPr/>
        </p:nvSpPr>
        <p:spPr>
          <a:xfrm>
            <a:off x="4309119"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1"/>
          <p:cNvSpPr/>
          <p:nvPr/>
        </p:nvSpPr>
        <p:spPr>
          <a:xfrm>
            <a:off x="2787948"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1"/>
          <p:cNvSpPr/>
          <p:nvPr/>
        </p:nvSpPr>
        <p:spPr>
          <a:xfrm>
            <a:off x="3041477"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1"/>
          <p:cNvSpPr/>
          <p:nvPr/>
        </p:nvSpPr>
        <p:spPr>
          <a:xfrm>
            <a:off x="3295005"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1"/>
          <p:cNvSpPr/>
          <p:nvPr/>
        </p:nvSpPr>
        <p:spPr>
          <a:xfrm>
            <a:off x="3548534"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1"/>
          <p:cNvSpPr/>
          <p:nvPr/>
        </p:nvSpPr>
        <p:spPr>
          <a:xfrm>
            <a:off x="3802062"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1"/>
          <p:cNvSpPr/>
          <p:nvPr/>
        </p:nvSpPr>
        <p:spPr>
          <a:xfrm>
            <a:off x="4055590"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1"/>
          <p:cNvSpPr/>
          <p:nvPr/>
        </p:nvSpPr>
        <p:spPr>
          <a:xfrm>
            <a:off x="4309119"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1"/>
          <p:cNvSpPr/>
          <p:nvPr/>
        </p:nvSpPr>
        <p:spPr>
          <a:xfrm>
            <a:off x="2534420"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1"/>
          <p:cNvSpPr/>
          <p:nvPr/>
        </p:nvSpPr>
        <p:spPr>
          <a:xfrm>
            <a:off x="2787948"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1"/>
          <p:cNvSpPr/>
          <p:nvPr/>
        </p:nvSpPr>
        <p:spPr>
          <a:xfrm>
            <a:off x="3041477"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1"/>
          <p:cNvSpPr/>
          <p:nvPr/>
        </p:nvSpPr>
        <p:spPr>
          <a:xfrm>
            <a:off x="3295005"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1"/>
          <p:cNvSpPr/>
          <p:nvPr/>
        </p:nvSpPr>
        <p:spPr>
          <a:xfrm>
            <a:off x="3548534"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1"/>
          <p:cNvSpPr/>
          <p:nvPr/>
        </p:nvSpPr>
        <p:spPr>
          <a:xfrm>
            <a:off x="3802062"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1"/>
          <p:cNvSpPr/>
          <p:nvPr/>
        </p:nvSpPr>
        <p:spPr>
          <a:xfrm>
            <a:off x="4055590"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1"/>
          <p:cNvSpPr/>
          <p:nvPr/>
        </p:nvSpPr>
        <p:spPr>
          <a:xfrm>
            <a:off x="4309119"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1"/>
          <p:cNvSpPr/>
          <p:nvPr/>
        </p:nvSpPr>
        <p:spPr>
          <a:xfrm>
            <a:off x="2534420"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1"/>
          <p:cNvSpPr/>
          <p:nvPr/>
        </p:nvSpPr>
        <p:spPr>
          <a:xfrm>
            <a:off x="2787948"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1"/>
          <p:cNvSpPr/>
          <p:nvPr/>
        </p:nvSpPr>
        <p:spPr>
          <a:xfrm>
            <a:off x="3041477"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1"/>
          <p:cNvSpPr/>
          <p:nvPr/>
        </p:nvSpPr>
        <p:spPr>
          <a:xfrm>
            <a:off x="3295005"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1"/>
          <p:cNvSpPr/>
          <p:nvPr/>
        </p:nvSpPr>
        <p:spPr>
          <a:xfrm>
            <a:off x="3548534"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1"/>
          <p:cNvSpPr/>
          <p:nvPr/>
        </p:nvSpPr>
        <p:spPr>
          <a:xfrm>
            <a:off x="3802062"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1"/>
          <p:cNvSpPr/>
          <p:nvPr/>
        </p:nvSpPr>
        <p:spPr>
          <a:xfrm>
            <a:off x="4055590"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1"/>
          <p:cNvSpPr/>
          <p:nvPr/>
        </p:nvSpPr>
        <p:spPr>
          <a:xfrm>
            <a:off x="4309119"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1"/>
          <p:cNvSpPr/>
          <p:nvPr/>
        </p:nvSpPr>
        <p:spPr>
          <a:xfrm>
            <a:off x="2534420"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1"/>
          <p:cNvSpPr/>
          <p:nvPr/>
        </p:nvSpPr>
        <p:spPr>
          <a:xfrm>
            <a:off x="2787948"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1"/>
          <p:cNvSpPr/>
          <p:nvPr/>
        </p:nvSpPr>
        <p:spPr>
          <a:xfrm>
            <a:off x="3041477"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1"/>
          <p:cNvSpPr/>
          <p:nvPr/>
        </p:nvSpPr>
        <p:spPr>
          <a:xfrm>
            <a:off x="3295005"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1"/>
          <p:cNvSpPr/>
          <p:nvPr/>
        </p:nvSpPr>
        <p:spPr>
          <a:xfrm>
            <a:off x="3548534"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1"/>
          <p:cNvSpPr/>
          <p:nvPr/>
        </p:nvSpPr>
        <p:spPr>
          <a:xfrm>
            <a:off x="3802062"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1"/>
          <p:cNvSpPr/>
          <p:nvPr/>
        </p:nvSpPr>
        <p:spPr>
          <a:xfrm>
            <a:off x="4055590"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1"/>
          <p:cNvSpPr/>
          <p:nvPr/>
        </p:nvSpPr>
        <p:spPr>
          <a:xfrm>
            <a:off x="4309119"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1"/>
          <p:cNvSpPr/>
          <p:nvPr/>
        </p:nvSpPr>
        <p:spPr>
          <a:xfrm>
            <a:off x="2534420"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1"/>
          <p:cNvSpPr/>
          <p:nvPr/>
        </p:nvSpPr>
        <p:spPr>
          <a:xfrm>
            <a:off x="2787948"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3041477"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3295005"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3548534"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1"/>
          <p:cNvSpPr/>
          <p:nvPr/>
        </p:nvSpPr>
        <p:spPr>
          <a:xfrm>
            <a:off x="3802062"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1"/>
          <p:cNvSpPr/>
          <p:nvPr/>
        </p:nvSpPr>
        <p:spPr>
          <a:xfrm>
            <a:off x="4055590"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1"/>
          <p:cNvSpPr/>
          <p:nvPr/>
        </p:nvSpPr>
        <p:spPr>
          <a:xfrm>
            <a:off x="4309119"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1"/>
          <p:cNvSpPr/>
          <p:nvPr/>
        </p:nvSpPr>
        <p:spPr>
          <a:xfrm>
            <a:off x="2534420"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1"/>
          <p:cNvSpPr/>
          <p:nvPr/>
        </p:nvSpPr>
        <p:spPr>
          <a:xfrm>
            <a:off x="2787948"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1"/>
          <p:cNvSpPr/>
          <p:nvPr/>
        </p:nvSpPr>
        <p:spPr>
          <a:xfrm>
            <a:off x="3041477"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1"/>
          <p:cNvSpPr/>
          <p:nvPr/>
        </p:nvSpPr>
        <p:spPr>
          <a:xfrm>
            <a:off x="3295005"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1"/>
          <p:cNvSpPr/>
          <p:nvPr/>
        </p:nvSpPr>
        <p:spPr>
          <a:xfrm>
            <a:off x="3548534"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1"/>
          <p:cNvSpPr/>
          <p:nvPr/>
        </p:nvSpPr>
        <p:spPr>
          <a:xfrm>
            <a:off x="3802062"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1"/>
          <p:cNvSpPr/>
          <p:nvPr/>
        </p:nvSpPr>
        <p:spPr>
          <a:xfrm>
            <a:off x="4055590"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1"/>
          <p:cNvSpPr/>
          <p:nvPr/>
        </p:nvSpPr>
        <p:spPr>
          <a:xfrm>
            <a:off x="4309119"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1"/>
          <p:cNvSpPr/>
          <p:nvPr/>
        </p:nvSpPr>
        <p:spPr>
          <a:xfrm>
            <a:off x="2534420"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1"/>
          <p:cNvSpPr/>
          <p:nvPr/>
        </p:nvSpPr>
        <p:spPr>
          <a:xfrm>
            <a:off x="2787948"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1"/>
          <p:cNvSpPr/>
          <p:nvPr/>
        </p:nvSpPr>
        <p:spPr>
          <a:xfrm>
            <a:off x="3041477"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1"/>
          <p:cNvSpPr/>
          <p:nvPr/>
        </p:nvSpPr>
        <p:spPr>
          <a:xfrm>
            <a:off x="3295005"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1"/>
          <p:cNvSpPr/>
          <p:nvPr/>
        </p:nvSpPr>
        <p:spPr>
          <a:xfrm>
            <a:off x="3548534"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3802062"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1"/>
          <p:cNvSpPr/>
          <p:nvPr/>
        </p:nvSpPr>
        <p:spPr>
          <a:xfrm>
            <a:off x="4055590"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1"/>
          <p:cNvSpPr/>
          <p:nvPr/>
        </p:nvSpPr>
        <p:spPr>
          <a:xfrm>
            <a:off x="4309119"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1"/>
          <p:cNvSpPr/>
          <p:nvPr/>
        </p:nvSpPr>
        <p:spPr>
          <a:xfrm>
            <a:off x="4581595"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1"/>
          <p:cNvSpPr/>
          <p:nvPr/>
        </p:nvSpPr>
        <p:spPr>
          <a:xfrm>
            <a:off x="4835123"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1"/>
          <p:cNvSpPr/>
          <p:nvPr/>
        </p:nvSpPr>
        <p:spPr>
          <a:xfrm>
            <a:off x="5088652"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1"/>
          <p:cNvSpPr/>
          <p:nvPr/>
        </p:nvSpPr>
        <p:spPr>
          <a:xfrm>
            <a:off x="5342180"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1"/>
          <p:cNvSpPr/>
          <p:nvPr/>
        </p:nvSpPr>
        <p:spPr>
          <a:xfrm>
            <a:off x="5595709"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1"/>
          <p:cNvSpPr/>
          <p:nvPr/>
        </p:nvSpPr>
        <p:spPr>
          <a:xfrm>
            <a:off x="5849237"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1"/>
          <p:cNvSpPr/>
          <p:nvPr/>
        </p:nvSpPr>
        <p:spPr>
          <a:xfrm>
            <a:off x="6102765"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1"/>
          <p:cNvSpPr/>
          <p:nvPr/>
        </p:nvSpPr>
        <p:spPr>
          <a:xfrm>
            <a:off x="6356294"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1"/>
          <p:cNvSpPr/>
          <p:nvPr/>
        </p:nvSpPr>
        <p:spPr>
          <a:xfrm>
            <a:off x="4581595"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1"/>
          <p:cNvSpPr/>
          <p:nvPr/>
        </p:nvSpPr>
        <p:spPr>
          <a:xfrm>
            <a:off x="4835123"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1"/>
          <p:cNvSpPr/>
          <p:nvPr/>
        </p:nvSpPr>
        <p:spPr>
          <a:xfrm>
            <a:off x="5088652"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1"/>
          <p:cNvSpPr/>
          <p:nvPr/>
        </p:nvSpPr>
        <p:spPr>
          <a:xfrm>
            <a:off x="5342180"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1"/>
          <p:cNvSpPr/>
          <p:nvPr/>
        </p:nvSpPr>
        <p:spPr>
          <a:xfrm>
            <a:off x="5595709"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1"/>
          <p:cNvSpPr/>
          <p:nvPr/>
        </p:nvSpPr>
        <p:spPr>
          <a:xfrm>
            <a:off x="5849237"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1"/>
          <p:cNvSpPr/>
          <p:nvPr/>
        </p:nvSpPr>
        <p:spPr>
          <a:xfrm>
            <a:off x="6102765" y="283457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1"/>
          <p:cNvSpPr/>
          <p:nvPr/>
        </p:nvSpPr>
        <p:spPr>
          <a:xfrm>
            <a:off x="6356294" y="283457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1"/>
          <p:cNvSpPr/>
          <p:nvPr/>
        </p:nvSpPr>
        <p:spPr>
          <a:xfrm>
            <a:off x="4581595"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1"/>
          <p:cNvSpPr/>
          <p:nvPr/>
        </p:nvSpPr>
        <p:spPr>
          <a:xfrm>
            <a:off x="4835123"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1"/>
          <p:cNvSpPr/>
          <p:nvPr/>
        </p:nvSpPr>
        <p:spPr>
          <a:xfrm>
            <a:off x="5088652"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1"/>
          <p:cNvSpPr/>
          <p:nvPr/>
        </p:nvSpPr>
        <p:spPr>
          <a:xfrm>
            <a:off x="5342180"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1"/>
          <p:cNvSpPr/>
          <p:nvPr/>
        </p:nvSpPr>
        <p:spPr>
          <a:xfrm>
            <a:off x="5595709"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1"/>
          <p:cNvSpPr/>
          <p:nvPr/>
        </p:nvSpPr>
        <p:spPr>
          <a:xfrm>
            <a:off x="5849237"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1"/>
          <p:cNvSpPr/>
          <p:nvPr/>
        </p:nvSpPr>
        <p:spPr>
          <a:xfrm>
            <a:off x="6102765"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1"/>
          <p:cNvSpPr/>
          <p:nvPr/>
        </p:nvSpPr>
        <p:spPr>
          <a:xfrm>
            <a:off x="6356294"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1"/>
          <p:cNvSpPr/>
          <p:nvPr/>
        </p:nvSpPr>
        <p:spPr>
          <a:xfrm>
            <a:off x="4581595"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1"/>
          <p:cNvSpPr/>
          <p:nvPr/>
        </p:nvSpPr>
        <p:spPr>
          <a:xfrm>
            <a:off x="4835123"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1"/>
          <p:cNvSpPr/>
          <p:nvPr/>
        </p:nvSpPr>
        <p:spPr>
          <a:xfrm>
            <a:off x="5088652"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1"/>
          <p:cNvSpPr/>
          <p:nvPr/>
        </p:nvSpPr>
        <p:spPr>
          <a:xfrm>
            <a:off x="5342180"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1"/>
          <p:cNvSpPr/>
          <p:nvPr/>
        </p:nvSpPr>
        <p:spPr>
          <a:xfrm>
            <a:off x="5595709"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1"/>
          <p:cNvSpPr/>
          <p:nvPr/>
        </p:nvSpPr>
        <p:spPr>
          <a:xfrm>
            <a:off x="5849237"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1"/>
          <p:cNvSpPr/>
          <p:nvPr/>
        </p:nvSpPr>
        <p:spPr>
          <a:xfrm>
            <a:off x="6102765"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1"/>
          <p:cNvSpPr/>
          <p:nvPr/>
        </p:nvSpPr>
        <p:spPr>
          <a:xfrm>
            <a:off x="6356294"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1"/>
          <p:cNvSpPr/>
          <p:nvPr/>
        </p:nvSpPr>
        <p:spPr>
          <a:xfrm>
            <a:off x="4581595"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1"/>
          <p:cNvSpPr/>
          <p:nvPr/>
        </p:nvSpPr>
        <p:spPr>
          <a:xfrm>
            <a:off x="4835123"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1"/>
          <p:cNvSpPr/>
          <p:nvPr/>
        </p:nvSpPr>
        <p:spPr>
          <a:xfrm>
            <a:off x="5088652"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1"/>
          <p:cNvSpPr/>
          <p:nvPr/>
        </p:nvSpPr>
        <p:spPr>
          <a:xfrm>
            <a:off x="5342180"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1"/>
          <p:cNvSpPr/>
          <p:nvPr/>
        </p:nvSpPr>
        <p:spPr>
          <a:xfrm>
            <a:off x="5595709"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1"/>
          <p:cNvSpPr/>
          <p:nvPr/>
        </p:nvSpPr>
        <p:spPr>
          <a:xfrm>
            <a:off x="5849237"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1"/>
          <p:cNvSpPr/>
          <p:nvPr/>
        </p:nvSpPr>
        <p:spPr>
          <a:xfrm>
            <a:off x="6102765"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1"/>
          <p:cNvSpPr/>
          <p:nvPr/>
        </p:nvSpPr>
        <p:spPr>
          <a:xfrm>
            <a:off x="6356294"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1"/>
          <p:cNvSpPr/>
          <p:nvPr/>
        </p:nvSpPr>
        <p:spPr>
          <a:xfrm>
            <a:off x="4581595"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1"/>
          <p:cNvSpPr/>
          <p:nvPr/>
        </p:nvSpPr>
        <p:spPr>
          <a:xfrm>
            <a:off x="4835123"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1"/>
          <p:cNvSpPr/>
          <p:nvPr/>
        </p:nvSpPr>
        <p:spPr>
          <a:xfrm>
            <a:off x="5088652"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1"/>
          <p:cNvSpPr/>
          <p:nvPr/>
        </p:nvSpPr>
        <p:spPr>
          <a:xfrm>
            <a:off x="5342180"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1"/>
          <p:cNvSpPr/>
          <p:nvPr/>
        </p:nvSpPr>
        <p:spPr>
          <a:xfrm>
            <a:off x="5595709" y="3848684"/>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1"/>
          <p:cNvSpPr/>
          <p:nvPr/>
        </p:nvSpPr>
        <p:spPr>
          <a:xfrm>
            <a:off x="5849237" y="3848684"/>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1"/>
          <p:cNvSpPr/>
          <p:nvPr/>
        </p:nvSpPr>
        <p:spPr>
          <a:xfrm>
            <a:off x="6102765" y="3848684"/>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1"/>
          <p:cNvSpPr/>
          <p:nvPr/>
        </p:nvSpPr>
        <p:spPr>
          <a:xfrm>
            <a:off x="6356294"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1"/>
          <p:cNvSpPr/>
          <p:nvPr/>
        </p:nvSpPr>
        <p:spPr>
          <a:xfrm>
            <a:off x="4581595"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1"/>
          <p:cNvSpPr/>
          <p:nvPr/>
        </p:nvSpPr>
        <p:spPr>
          <a:xfrm>
            <a:off x="4835123"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1"/>
          <p:cNvSpPr/>
          <p:nvPr/>
        </p:nvSpPr>
        <p:spPr>
          <a:xfrm>
            <a:off x="5088652"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1"/>
          <p:cNvSpPr/>
          <p:nvPr/>
        </p:nvSpPr>
        <p:spPr>
          <a:xfrm>
            <a:off x="5342180"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1"/>
          <p:cNvSpPr/>
          <p:nvPr/>
        </p:nvSpPr>
        <p:spPr>
          <a:xfrm>
            <a:off x="5595709"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1"/>
          <p:cNvSpPr/>
          <p:nvPr/>
        </p:nvSpPr>
        <p:spPr>
          <a:xfrm>
            <a:off x="5849237"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1"/>
          <p:cNvSpPr/>
          <p:nvPr/>
        </p:nvSpPr>
        <p:spPr>
          <a:xfrm>
            <a:off x="6102765"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1"/>
          <p:cNvSpPr/>
          <p:nvPr/>
        </p:nvSpPr>
        <p:spPr>
          <a:xfrm>
            <a:off x="6356294"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1"/>
          <p:cNvSpPr/>
          <p:nvPr/>
        </p:nvSpPr>
        <p:spPr>
          <a:xfrm>
            <a:off x="4581595"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1"/>
          <p:cNvSpPr/>
          <p:nvPr/>
        </p:nvSpPr>
        <p:spPr>
          <a:xfrm>
            <a:off x="4835123"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1"/>
          <p:cNvSpPr/>
          <p:nvPr/>
        </p:nvSpPr>
        <p:spPr>
          <a:xfrm>
            <a:off x="5088652"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1"/>
          <p:cNvSpPr/>
          <p:nvPr/>
        </p:nvSpPr>
        <p:spPr>
          <a:xfrm>
            <a:off x="5342180"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1"/>
          <p:cNvSpPr/>
          <p:nvPr/>
        </p:nvSpPr>
        <p:spPr>
          <a:xfrm>
            <a:off x="5595709"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1"/>
          <p:cNvSpPr/>
          <p:nvPr/>
        </p:nvSpPr>
        <p:spPr>
          <a:xfrm>
            <a:off x="5849237"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1"/>
          <p:cNvSpPr/>
          <p:nvPr/>
        </p:nvSpPr>
        <p:spPr>
          <a:xfrm>
            <a:off x="6102765"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1"/>
          <p:cNvSpPr/>
          <p:nvPr/>
        </p:nvSpPr>
        <p:spPr>
          <a:xfrm>
            <a:off x="6356294"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1"/>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SSAA renders at a higher resolution then downsamples.</a:t>
            </a:r>
            <a:endParaRPr sz="1200" b="1">
              <a:solidFill>
                <a:schemeClr val="dk2"/>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54" name="Google Shape;154;p16"/>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808080"/>
                </a:solidFill>
                <a:latin typeface="Courier New"/>
                <a:ea typeface="Courier New"/>
                <a:cs typeface="Courier New"/>
                <a:sym typeface="Courier New"/>
              </a:rPr>
              <a:t># this is a comment</a:t>
            </a:r>
            <a:endParaRPr sz="2200">
              <a:solidFill>
                <a:srgbClr val="A9B7C6"/>
              </a:solidFill>
              <a:latin typeface="Courier New"/>
              <a:ea typeface="Courier New"/>
              <a:cs typeface="Courier New"/>
              <a:sym typeface="Courier New"/>
            </a:endParaRPr>
          </a:p>
        </p:txBody>
      </p:sp>
      <p:sp>
        <p:nvSpPr>
          <p:cNvPr id="155" name="Google Shape;155;p16"/>
          <p:cNvSpPr txBox="1"/>
          <p:nvPr/>
        </p:nvSpPr>
        <p:spPr>
          <a:xfrm>
            <a:off x="6072350" y="2436975"/>
            <a:ext cx="22569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Project Name and Version</a:t>
            </a:r>
            <a:endParaRPr>
              <a:solidFill>
                <a:schemeClr val="lt2"/>
              </a:solidFill>
              <a:latin typeface="Lato"/>
              <a:ea typeface="Lato"/>
              <a:cs typeface="Lato"/>
              <a:sym typeface="Lato"/>
            </a:endParaRPr>
          </a:p>
        </p:txBody>
      </p:sp>
      <p:cxnSp>
        <p:nvCxnSpPr>
          <p:cNvPr id="156" name="Google Shape;156;p16"/>
          <p:cNvCxnSpPr>
            <a:stCxn id="155" idx="1"/>
          </p:cNvCxnSpPr>
          <p:nvPr/>
        </p:nvCxnSpPr>
        <p:spPr>
          <a:xfrm rot="10800000">
            <a:off x="5592950" y="2626575"/>
            <a:ext cx="479400" cy="10200"/>
          </a:xfrm>
          <a:prstGeom prst="straightConnector1">
            <a:avLst/>
          </a:prstGeom>
          <a:noFill/>
          <a:ln w="19050" cap="flat" cmpd="sng">
            <a:solidFill>
              <a:schemeClr val="lt2"/>
            </a:solidFill>
            <a:prstDash val="solid"/>
            <a:round/>
            <a:headEnd type="none" w="med" len="med"/>
            <a:tailEnd type="triangle" w="med" len="med"/>
          </a:ln>
        </p:spPr>
      </p:cxnSp>
      <p:sp>
        <p:nvSpPr>
          <p:cNvPr id="157" name="Google Shape;157;p16"/>
          <p:cNvSpPr txBox="1"/>
          <p:nvPr/>
        </p:nvSpPr>
        <p:spPr>
          <a:xfrm>
            <a:off x="6072350" y="3518200"/>
            <a:ext cx="2256900" cy="7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Executable file name and which file to compile for building this executable</a:t>
            </a:r>
            <a:endParaRPr>
              <a:solidFill>
                <a:schemeClr val="lt2"/>
              </a:solidFill>
              <a:latin typeface="Lato"/>
              <a:ea typeface="Lato"/>
              <a:cs typeface="Lato"/>
              <a:sym typeface="Lato"/>
            </a:endParaRPr>
          </a:p>
        </p:txBody>
      </p:sp>
      <p:cxnSp>
        <p:nvCxnSpPr>
          <p:cNvPr id="158" name="Google Shape;158;p16"/>
          <p:cNvCxnSpPr>
            <a:stCxn id="157" idx="1"/>
          </p:cNvCxnSpPr>
          <p:nvPr/>
        </p:nvCxnSpPr>
        <p:spPr>
          <a:xfrm rot="10800000">
            <a:off x="4644050" y="3315700"/>
            <a:ext cx="1428300" cy="5907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59"/>
        <p:cNvGrpSpPr/>
        <p:nvPr/>
      </p:nvGrpSpPr>
      <p:grpSpPr>
        <a:xfrm>
          <a:off x="0" y="0"/>
          <a:ext cx="0" cy="0"/>
          <a:chOff x="0" y="0"/>
          <a:chExt cx="0" cy="0"/>
        </a:xfrm>
      </p:grpSpPr>
      <p:sp>
        <p:nvSpPr>
          <p:cNvPr id="1360" name="Google Shape;1360;p52"/>
          <p:cNvSpPr/>
          <p:nvPr/>
        </p:nvSpPr>
        <p:spPr>
          <a:xfrm>
            <a:off x="2534420" y="283457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2"/>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2"/>
          <p:cNvSpPr txBox="1"/>
          <p:nvPr/>
        </p:nvSpPr>
        <p:spPr>
          <a:xfrm>
            <a:off x="273325" y="1904800"/>
            <a:ext cx="1167900" cy="133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Then average each four pixels into one pixel.</a:t>
            </a:r>
            <a:endParaRPr sz="1600" b="1">
              <a:solidFill>
                <a:schemeClr val="dk2"/>
              </a:solidFill>
              <a:latin typeface="Lato"/>
              <a:ea typeface="Lato"/>
              <a:cs typeface="Lato"/>
              <a:sym typeface="Lato"/>
            </a:endParaRPr>
          </a:p>
        </p:txBody>
      </p:sp>
      <p:cxnSp>
        <p:nvCxnSpPr>
          <p:cNvPr id="1363" name="Google Shape;1363;p52"/>
          <p:cNvCxnSpPr>
            <a:stCxn id="1362" idx="3"/>
            <a:endCxn id="1364" idx="1"/>
          </p:cNvCxnSpPr>
          <p:nvPr/>
        </p:nvCxnSpPr>
        <p:spPr>
          <a:xfrm>
            <a:off x="1441225" y="2571700"/>
            <a:ext cx="1093200" cy="254700"/>
          </a:xfrm>
          <a:prstGeom prst="straightConnector1">
            <a:avLst/>
          </a:prstGeom>
          <a:noFill/>
          <a:ln w="19050" cap="flat" cmpd="sng">
            <a:solidFill>
              <a:schemeClr val="dk2"/>
            </a:solidFill>
            <a:prstDash val="solid"/>
            <a:round/>
            <a:headEnd type="none" w="med" len="med"/>
            <a:tailEnd type="triangle" w="med" len="med"/>
          </a:ln>
        </p:spPr>
      </p:cxnSp>
      <p:sp>
        <p:nvSpPr>
          <p:cNvPr id="1365" name="Google Shape;1365;p52"/>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NAIVE SOLUTION: SuperSampling AA (SSAA)</a:t>
            </a:r>
            <a:endParaRPr sz="2400" b="1">
              <a:solidFill>
                <a:schemeClr val="accent3"/>
              </a:solidFill>
              <a:latin typeface="Lato"/>
              <a:ea typeface="Lato"/>
              <a:cs typeface="Lato"/>
              <a:sym typeface="Lato"/>
            </a:endParaRPr>
          </a:p>
        </p:txBody>
      </p:sp>
      <p:sp>
        <p:nvSpPr>
          <p:cNvPr id="1366" name="Google Shape;1366;p52"/>
          <p:cNvSpPr/>
          <p:nvPr/>
        </p:nvSpPr>
        <p:spPr>
          <a:xfrm>
            <a:off x="4581595"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2"/>
          <p:cNvSpPr/>
          <p:nvPr/>
        </p:nvSpPr>
        <p:spPr>
          <a:xfrm>
            <a:off x="4835123"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2"/>
          <p:cNvSpPr/>
          <p:nvPr/>
        </p:nvSpPr>
        <p:spPr>
          <a:xfrm>
            <a:off x="5088652"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2"/>
          <p:cNvSpPr/>
          <p:nvPr/>
        </p:nvSpPr>
        <p:spPr>
          <a:xfrm>
            <a:off x="5342180"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2"/>
          <p:cNvSpPr/>
          <p:nvPr/>
        </p:nvSpPr>
        <p:spPr>
          <a:xfrm>
            <a:off x="5595709"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2"/>
          <p:cNvSpPr/>
          <p:nvPr/>
        </p:nvSpPr>
        <p:spPr>
          <a:xfrm>
            <a:off x="5849237"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2"/>
          <p:cNvSpPr/>
          <p:nvPr/>
        </p:nvSpPr>
        <p:spPr>
          <a:xfrm>
            <a:off x="6102765"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2"/>
          <p:cNvSpPr/>
          <p:nvPr/>
        </p:nvSpPr>
        <p:spPr>
          <a:xfrm>
            <a:off x="6356294"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2"/>
          <p:cNvSpPr/>
          <p:nvPr/>
        </p:nvSpPr>
        <p:spPr>
          <a:xfrm>
            <a:off x="4581595"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2"/>
          <p:cNvSpPr/>
          <p:nvPr/>
        </p:nvSpPr>
        <p:spPr>
          <a:xfrm>
            <a:off x="4835123"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2"/>
          <p:cNvSpPr/>
          <p:nvPr/>
        </p:nvSpPr>
        <p:spPr>
          <a:xfrm>
            <a:off x="5088652"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2"/>
          <p:cNvSpPr/>
          <p:nvPr/>
        </p:nvSpPr>
        <p:spPr>
          <a:xfrm>
            <a:off x="5342180"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2"/>
          <p:cNvSpPr/>
          <p:nvPr/>
        </p:nvSpPr>
        <p:spPr>
          <a:xfrm>
            <a:off x="5595709"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2"/>
          <p:cNvSpPr/>
          <p:nvPr/>
        </p:nvSpPr>
        <p:spPr>
          <a:xfrm>
            <a:off x="5849237"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2"/>
          <p:cNvSpPr/>
          <p:nvPr/>
        </p:nvSpPr>
        <p:spPr>
          <a:xfrm>
            <a:off x="6102765"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2"/>
          <p:cNvSpPr/>
          <p:nvPr/>
        </p:nvSpPr>
        <p:spPr>
          <a:xfrm>
            <a:off x="6356294"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2"/>
          <p:cNvSpPr/>
          <p:nvPr/>
        </p:nvSpPr>
        <p:spPr>
          <a:xfrm>
            <a:off x="4581595"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2"/>
          <p:cNvSpPr/>
          <p:nvPr/>
        </p:nvSpPr>
        <p:spPr>
          <a:xfrm>
            <a:off x="4835123"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2"/>
          <p:cNvSpPr/>
          <p:nvPr/>
        </p:nvSpPr>
        <p:spPr>
          <a:xfrm>
            <a:off x="5088652"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2"/>
          <p:cNvSpPr/>
          <p:nvPr/>
        </p:nvSpPr>
        <p:spPr>
          <a:xfrm>
            <a:off x="5342180"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2"/>
          <p:cNvSpPr/>
          <p:nvPr/>
        </p:nvSpPr>
        <p:spPr>
          <a:xfrm>
            <a:off x="5595709"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2"/>
          <p:cNvSpPr/>
          <p:nvPr/>
        </p:nvSpPr>
        <p:spPr>
          <a:xfrm>
            <a:off x="5849237"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2"/>
          <p:cNvSpPr/>
          <p:nvPr/>
        </p:nvSpPr>
        <p:spPr>
          <a:xfrm>
            <a:off x="6102765"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2"/>
          <p:cNvSpPr/>
          <p:nvPr/>
        </p:nvSpPr>
        <p:spPr>
          <a:xfrm>
            <a:off x="6356294"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2"/>
          <p:cNvSpPr/>
          <p:nvPr/>
        </p:nvSpPr>
        <p:spPr>
          <a:xfrm>
            <a:off x="4581595"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2"/>
          <p:cNvSpPr/>
          <p:nvPr/>
        </p:nvSpPr>
        <p:spPr>
          <a:xfrm>
            <a:off x="4835123" y="129470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2"/>
          <p:cNvSpPr/>
          <p:nvPr/>
        </p:nvSpPr>
        <p:spPr>
          <a:xfrm>
            <a:off x="5088652" y="129470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2"/>
          <p:cNvSpPr/>
          <p:nvPr/>
        </p:nvSpPr>
        <p:spPr>
          <a:xfrm>
            <a:off x="5342180"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2"/>
          <p:cNvSpPr/>
          <p:nvPr/>
        </p:nvSpPr>
        <p:spPr>
          <a:xfrm>
            <a:off x="5595709"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2"/>
          <p:cNvSpPr/>
          <p:nvPr/>
        </p:nvSpPr>
        <p:spPr>
          <a:xfrm>
            <a:off x="5849237"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2"/>
          <p:cNvSpPr/>
          <p:nvPr/>
        </p:nvSpPr>
        <p:spPr>
          <a:xfrm>
            <a:off x="6102765"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2"/>
          <p:cNvSpPr/>
          <p:nvPr/>
        </p:nvSpPr>
        <p:spPr>
          <a:xfrm>
            <a:off x="6356294"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2"/>
          <p:cNvSpPr/>
          <p:nvPr/>
        </p:nvSpPr>
        <p:spPr>
          <a:xfrm>
            <a:off x="4581595"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2"/>
          <p:cNvSpPr/>
          <p:nvPr/>
        </p:nvSpPr>
        <p:spPr>
          <a:xfrm>
            <a:off x="4835123"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2"/>
          <p:cNvSpPr/>
          <p:nvPr/>
        </p:nvSpPr>
        <p:spPr>
          <a:xfrm>
            <a:off x="5088652"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2"/>
          <p:cNvSpPr/>
          <p:nvPr/>
        </p:nvSpPr>
        <p:spPr>
          <a:xfrm>
            <a:off x="5342180"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2"/>
          <p:cNvSpPr/>
          <p:nvPr/>
        </p:nvSpPr>
        <p:spPr>
          <a:xfrm>
            <a:off x="5595709"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2"/>
          <p:cNvSpPr/>
          <p:nvPr/>
        </p:nvSpPr>
        <p:spPr>
          <a:xfrm>
            <a:off x="5849237"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2"/>
          <p:cNvSpPr/>
          <p:nvPr/>
        </p:nvSpPr>
        <p:spPr>
          <a:xfrm>
            <a:off x="6102765"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2"/>
          <p:cNvSpPr/>
          <p:nvPr/>
        </p:nvSpPr>
        <p:spPr>
          <a:xfrm>
            <a:off x="6356294"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2"/>
          <p:cNvSpPr/>
          <p:nvPr/>
        </p:nvSpPr>
        <p:spPr>
          <a:xfrm>
            <a:off x="4581595"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2"/>
          <p:cNvSpPr/>
          <p:nvPr/>
        </p:nvSpPr>
        <p:spPr>
          <a:xfrm>
            <a:off x="4835123"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2"/>
          <p:cNvSpPr/>
          <p:nvPr/>
        </p:nvSpPr>
        <p:spPr>
          <a:xfrm>
            <a:off x="5088652"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2"/>
          <p:cNvSpPr/>
          <p:nvPr/>
        </p:nvSpPr>
        <p:spPr>
          <a:xfrm>
            <a:off x="5342180"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2"/>
          <p:cNvSpPr/>
          <p:nvPr/>
        </p:nvSpPr>
        <p:spPr>
          <a:xfrm>
            <a:off x="5595709"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2"/>
          <p:cNvSpPr/>
          <p:nvPr/>
        </p:nvSpPr>
        <p:spPr>
          <a:xfrm>
            <a:off x="5849237"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2"/>
          <p:cNvSpPr/>
          <p:nvPr/>
        </p:nvSpPr>
        <p:spPr>
          <a:xfrm>
            <a:off x="6102765"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2"/>
          <p:cNvSpPr/>
          <p:nvPr/>
        </p:nvSpPr>
        <p:spPr>
          <a:xfrm>
            <a:off x="6356294"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2"/>
          <p:cNvSpPr/>
          <p:nvPr/>
        </p:nvSpPr>
        <p:spPr>
          <a:xfrm>
            <a:off x="4581595"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2"/>
          <p:cNvSpPr/>
          <p:nvPr/>
        </p:nvSpPr>
        <p:spPr>
          <a:xfrm>
            <a:off x="4835123"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2"/>
          <p:cNvSpPr/>
          <p:nvPr/>
        </p:nvSpPr>
        <p:spPr>
          <a:xfrm>
            <a:off x="5088652"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2"/>
          <p:cNvSpPr/>
          <p:nvPr/>
        </p:nvSpPr>
        <p:spPr>
          <a:xfrm>
            <a:off x="5342180"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2"/>
          <p:cNvSpPr/>
          <p:nvPr/>
        </p:nvSpPr>
        <p:spPr>
          <a:xfrm>
            <a:off x="5595709"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2"/>
          <p:cNvSpPr/>
          <p:nvPr/>
        </p:nvSpPr>
        <p:spPr>
          <a:xfrm>
            <a:off x="5849237"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2"/>
          <p:cNvSpPr/>
          <p:nvPr/>
        </p:nvSpPr>
        <p:spPr>
          <a:xfrm>
            <a:off x="6102765"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2"/>
          <p:cNvSpPr/>
          <p:nvPr/>
        </p:nvSpPr>
        <p:spPr>
          <a:xfrm>
            <a:off x="6356294"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2"/>
          <p:cNvSpPr/>
          <p:nvPr/>
        </p:nvSpPr>
        <p:spPr>
          <a:xfrm>
            <a:off x="4581595"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2"/>
          <p:cNvSpPr/>
          <p:nvPr/>
        </p:nvSpPr>
        <p:spPr>
          <a:xfrm>
            <a:off x="4835123"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2"/>
          <p:cNvSpPr/>
          <p:nvPr/>
        </p:nvSpPr>
        <p:spPr>
          <a:xfrm>
            <a:off x="5088652"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2"/>
          <p:cNvSpPr/>
          <p:nvPr/>
        </p:nvSpPr>
        <p:spPr>
          <a:xfrm>
            <a:off x="5342180"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2"/>
          <p:cNvSpPr/>
          <p:nvPr/>
        </p:nvSpPr>
        <p:spPr>
          <a:xfrm>
            <a:off x="5595709"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2"/>
          <p:cNvSpPr/>
          <p:nvPr/>
        </p:nvSpPr>
        <p:spPr>
          <a:xfrm>
            <a:off x="5849237"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2"/>
          <p:cNvSpPr/>
          <p:nvPr/>
        </p:nvSpPr>
        <p:spPr>
          <a:xfrm>
            <a:off x="6102765"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2"/>
          <p:cNvSpPr/>
          <p:nvPr/>
        </p:nvSpPr>
        <p:spPr>
          <a:xfrm>
            <a:off x="6356294"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2"/>
          <p:cNvSpPr/>
          <p:nvPr/>
        </p:nvSpPr>
        <p:spPr>
          <a:xfrm>
            <a:off x="2534420"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2"/>
          <p:cNvSpPr/>
          <p:nvPr/>
        </p:nvSpPr>
        <p:spPr>
          <a:xfrm>
            <a:off x="2787948"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2"/>
          <p:cNvSpPr/>
          <p:nvPr/>
        </p:nvSpPr>
        <p:spPr>
          <a:xfrm>
            <a:off x="3041477"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2"/>
          <p:cNvSpPr/>
          <p:nvPr/>
        </p:nvSpPr>
        <p:spPr>
          <a:xfrm>
            <a:off x="3295005"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2"/>
          <p:cNvSpPr/>
          <p:nvPr/>
        </p:nvSpPr>
        <p:spPr>
          <a:xfrm>
            <a:off x="3548534"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2"/>
          <p:cNvSpPr/>
          <p:nvPr/>
        </p:nvSpPr>
        <p:spPr>
          <a:xfrm>
            <a:off x="3802062"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2"/>
          <p:cNvSpPr/>
          <p:nvPr/>
        </p:nvSpPr>
        <p:spPr>
          <a:xfrm>
            <a:off x="4055590"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2"/>
          <p:cNvSpPr/>
          <p:nvPr/>
        </p:nvSpPr>
        <p:spPr>
          <a:xfrm>
            <a:off x="4309119"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2"/>
          <p:cNvSpPr/>
          <p:nvPr/>
        </p:nvSpPr>
        <p:spPr>
          <a:xfrm>
            <a:off x="2534420"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2"/>
          <p:cNvSpPr/>
          <p:nvPr/>
        </p:nvSpPr>
        <p:spPr>
          <a:xfrm>
            <a:off x="2787948"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2"/>
          <p:cNvSpPr/>
          <p:nvPr/>
        </p:nvSpPr>
        <p:spPr>
          <a:xfrm>
            <a:off x="3041477"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2"/>
          <p:cNvSpPr/>
          <p:nvPr/>
        </p:nvSpPr>
        <p:spPr>
          <a:xfrm>
            <a:off x="3295005"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2"/>
          <p:cNvSpPr/>
          <p:nvPr/>
        </p:nvSpPr>
        <p:spPr>
          <a:xfrm>
            <a:off x="3548534"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2"/>
          <p:cNvSpPr/>
          <p:nvPr/>
        </p:nvSpPr>
        <p:spPr>
          <a:xfrm>
            <a:off x="3802062"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2"/>
          <p:cNvSpPr/>
          <p:nvPr/>
        </p:nvSpPr>
        <p:spPr>
          <a:xfrm>
            <a:off x="4055590"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2"/>
          <p:cNvSpPr/>
          <p:nvPr/>
        </p:nvSpPr>
        <p:spPr>
          <a:xfrm>
            <a:off x="4309119"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2"/>
          <p:cNvSpPr/>
          <p:nvPr/>
        </p:nvSpPr>
        <p:spPr>
          <a:xfrm>
            <a:off x="2534420"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2"/>
          <p:cNvSpPr/>
          <p:nvPr/>
        </p:nvSpPr>
        <p:spPr>
          <a:xfrm>
            <a:off x="2787948"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2"/>
          <p:cNvSpPr/>
          <p:nvPr/>
        </p:nvSpPr>
        <p:spPr>
          <a:xfrm>
            <a:off x="3041477"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2"/>
          <p:cNvSpPr/>
          <p:nvPr/>
        </p:nvSpPr>
        <p:spPr>
          <a:xfrm>
            <a:off x="3295005"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2"/>
          <p:cNvSpPr/>
          <p:nvPr/>
        </p:nvSpPr>
        <p:spPr>
          <a:xfrm>
            <a:off x="3548534"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2"/>
          <p:cNvSpPr/>
          <p:nvPr/>
        </p:nvSpPr>
        <p:spPr>
          <a:xfrm>
            <a:off x="3802062"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2"/>
          <p:cNvSpPr/>
          <p:nvPr/>
        </p:nvSpPr>
        <p:spPr>
          <a:xfrm>
            <a:off x="4055590"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2"/>
          <p:cNvSpPr/>
          <p:nvPr/>
        </p:nvSpPr>
        <p:spPr>
          <a:xfrm>
            <a:off x="4309119"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2"/>
          <p:cNvSpPr/>
          <p:nvPr/>
        </p:nvSpPr>
        <p:spPr>
          <a:xfrm>
            <a:off x="2534420"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2"/>
          <p:cNvSpPr/>
          <p:nvPr/>
        </p:nvSpPr>
        <p:spPr>
          <a:xfrm>
            <a:off x="2787948"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2"/>
          <p:cNvSpPr/>
          <p:nvPr/>
        </p:nvSpPr>
        <p:spPr>
          <a:xfrm>
            <a:off x="3041477"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2"/>
          <p:cNvSpPr/>
          <p:nvPr/>
        </p:nvSpPr>
        <p:spPr>
          <a:xfrm>
            <a:off x="3295005"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2"/>
          <p:cNvSpPr/>
          <p:nvPr/>
        </p:nvSpPr>
        <p:spPr>
          <a:xfrm>
            <a:off x="3548534"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2"/>
          <p:cNvSpPr/>
          <p:nvPr/>
        </p:nvSpPr>
        <p:spPr>
          <a:xfrm>
            <a:off x="3802062"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2"/>
          <p:cNvSpPr/>
          <p:nvPr/>
        </p:nvSpPr>
        <p:spPr>
          <a:xfrm>
            <a:off x="4055590"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2"/>
          <p:cNvSpPr/>
          <p:nvPr/>
        </p:nvSpPr>
        <p:spPr>
          <a:xfrm>
            <a:off x="4309119"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2"/>
          <p:cNvSpPr/>
          <p:nvPr/>
        </p:nvSpPr>
        <p:spPr>
          <a:xfrm>
            <a:off x="2534420"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2"/>
          <p:cNvSpPr/>
          <p:nvPr/>
        </p:nvSpPr>
        <p:spPr>
          <a:xfrm>
            <a:off x="2787948"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2"/>
          <p:cNvSpPr/>
          <p:nvPr/>
        </p:nvSpPr>
        <p:spPr>
          <a:xfrm>
            <a:off x="3041477"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2"/>
          <p:cNvSpPr/>
          <p:nvPr/>
        </p:nvSpPr>
        <p:spPr>
          <a:xfrm>
            <a:off x="3295005"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2"/>
          <p:cNvSpPr/>
          <p:nvPr/>
        </p:nvSpPr>
        <p:spPr>
          <a:xfrm>
            <a:off x="3548534"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2"/>
          <p:cNvSpPr/>
          <p:nvPr/>
        </p:nvSpPr>
        <p:spPr>
          <a:xfrm>
            <a:off x="3802062"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2"/>
          <p:cNvSpPr/>
          <p:nvPr/>
        </p:nvSpPr>
        <p:spPr>
          <a:xfrm>
            <a:off x="4055590"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2"/>
          <p:cNvSpPr/>
          <p:nvPr/>
        </p:nvSpPr>
        <p:spPr>
          <a:xfrm>
            <a:off x="4309119"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2"/>
          <p:cNvSpPr/>
          <p:nvPr/>
        </p:nvSpPr>
        <p:spPr>
          <a:xfrm>
            <a:off x="2534420"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2"/>
          <p:cNvSpPr/>
          <p:nvPr/>
        </p:nvSpPr>
        <p:spPr>
          <a:xfrm>
            <a:off x="2787948"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2"/>
          <p:cNvSpPr/>
          <p:nvPr/>
        </p:nvSpPr>
        <p:spPr>
          <a:xfrm>
            <a:off x="3041477"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2"/>
          <p:cNvSpPr/>
          <p:nvPr/>
        </p:nvSpPr>
        <p:spPr>
          <a:xfrm>
            <a:off x="3295005"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2"/>
          <p:cNvSpPr/>
          <p:nvPr/>
        </p:nvSpPr>
        <p:spPr>
          <a:xfrm>
            <a:off x="3548534"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2"/>
          <p:cNvSpPr/>
          <p:nvPr/>
        </p:nvSpPr>
        <p:spPr>
          <a:xfrm>
            <a:off x="3802062"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2"/>
          <p:cNvSpPr/>
          <p:nvPr/>
        </p:nvSpPr>
        <p:spPr>
          <a:xfrm>
            <a:off x="4055590"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2"/>
          <p:cNvSpPr/>
          <p:nvPr/>
        </p:nvSpPr>
        <p:spPr>
          <a:xfrm>
            <a:off x="4309119"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2"/>
          <p:cNvSpPr/>
          <p:nvPr/>
        </p:nvSpPr>
        <p:spPr>
          <a:xfrm>
            <a:off x="2534420"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2"/>
          <p:cNvSpPr/>
          <p:nvPr/>
        </p:nvSpPr>
        <p:spPr>
          <a:xfrm>
            <a:off x="2787948"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2"/>
          <p:cNvSpPr/>
          <p:nvPr/>
        </p:nvSpPr>
        <p:spPr>
          <a:xfrm>
            <a:off x="3041477"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2"/>
          <p:cNvSpPr/>
          <p:nvPr/>
        </p:nvSpPr>
        <p:spPr>
          <a:xfrm>
            <a:off x="3295005"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2"/>
          <p:cNvSpPr/>
          <p:nvPr/>
        </p:nvSpPr>
        <p:spPr>
          <a:xfrm>
            <a:off x="3548534"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2"/>
          <p:cNvSpPr/>
          <p:nvPr/>
        </p:nvSpPr>
        <p:spPr>
          <a:xfrm>
            <a:off x="3802062"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2"/>
          <p:cNvSpPr/>
          <p:nvPr/>
        </p:nvSpPr>
        <p:spPr>
          <a:xfrm>
            <a:off x="4055590"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2"/>
          <p:cNvSpPr/>
          <p:nvPr/>
        </p:nvSpPr>
        <p:spPr>
          <a:xfrm>
            <a:off x="4309119"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2"/>
          <p:cNvSpPr/>
          <p:nvPr/>
        </p:nvSpPr>
        <p:spPr>
          <a:xfrm>
            <a:off x="2534420"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2"/>
          <p:cNvSpPr/>
          <p:nvPr/>
        </p:nvSpPr>
        <p:spPr>
          <a:xfrm>
            <a:off x="2787948"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2"/>
          <p:cNvSpPr/>
          <p:nvPr/>
        </p:nvSpPr>
        <p:spPr>
          <a:xfrm>
            <a:off x="3041477"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2"/>
          <p:cNvSpPr/>
          <p:nvPr/>
        </p:nvSpPr>
        <p:spPr>
          <a:xfrm>
            <a:off x="3295005"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2"/>
          <p:cNvSpPr/>
          <p:nvPr/>
        </p:nvSpPr>
        <p:spPr>
          <a:xfrm>
            <a:off x="3548534"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2"/>
          <p:cNvSpPr/>
          <p:nvPr/>
        </p:nvSpPr>
        <p:spPr>
          <a:xfrm>
            <a:off x="3802062"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2"/>
          <p:cNvSpPr/>
          <p:nvPr/>
        </p:nvSpPr>
        <p:spPr>
          <a:xfrm>
            <a:off x="4055590"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2"/>
          <p:cNvSpPr/>
          <p:nvPr/>
        </p:nvSpPr>
        <p:spPr>
          <a:xfrm>
            <a:off x="4309119"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2"/>
          <p:cNvSpPr/>
          <p:nvPr/>
        </p:nvSpPr>
        <p:spPr>
          <a:xfrm>
            <a:off x="2534420"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2"/>
          <p:cNvSpPr/>
          <p:nvPr/>
        </p:nvSpPr>
        <p:spPr>
          <a:xfrm>
            <a:off x="2787948"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2"/>
          <p:cNvSpPr/>
          <p:nvPr/>
        </p:nvSpPr>
        <p:spPr>
          <a:xfrm>
            <a:off x="3041477"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2"/>
          <p:cNvSpPr/>
          <p:nvPr/>
        </p:nvSpPr>
        <p:spPr>
          <a:xfrm>
            <a:off x="3295005"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2"/>
          <p:cNvSpPr/>
          <p:nvPr/>
        </p:nvSpPr>
        <p:spPr>
          <a:xfrm>
            <a:off x="3548534"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2"/>
          <p:cNvSpPr/>
          <p:nvPr/>
        </p:nvSpPr>
        <p:spPr>
          <a:xfrm>
            <a:off x="3802062"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2"/>
          <p:cNvSpPr/>
          <p:nvPr/>
        </p:nvSpPr>
        <p:spPr>
          <a:xfrm>
            <a:off x="4055590"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2"/>
          <p:cNvSpPr/>
          <p:nvPr/>
        </p:nvSpPr>
        <p:spPr>
          <a:xfrm>
            <a:off x="4309119"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2"/>
          <p:cNvSpPr/>
          <p:nvPr/>
        </p:nvSpPr>
        <p:spPr>
          <a:xfrm>
            <a:off x="2787948"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2"/>
          <p:cNvSpPr/>
          <p:nvPr/>
        </p:nvSpPr>
        <p:spPr>
          <a:xfrm>
            <a:off x="3041477"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2"/>
          <p:cNvSpPr/>
          <p:nvPr/>
        </p:nvSpPr>
        <p:spPr>
          <a:xfrm>
            <a:off x="3295005"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2"/>
          <p:cNvSpPr/>
          <p:nvPr/>
        </p:nvSpPr>
        <p:spPr>
          <a:xfrm>
            <a:off x="3548534"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2"/>
          <p:cNvSpPr/>
          <p:nvPr/>
        </p:nvSpPr>
        <p:spPr>
          <a:xfrm>
            <a:off x="3802062"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2"/>
          <p:cNvSpPr/>
          <p:nvPr/>
        </p:nvSpPr>
        <p:spPr>
          <a:xfrm>
            <a:off x="4055590"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2"/>
          <p:cNvSpPr/>
          <p:nvPr/>
        </p:nvSpPr>
        <p:spPr>
          <a:xfrm>
            <a:off x="4309119"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2"/>
          <p:cNvSpPr/>
          <p:nvPr/>
        </p:nvSpPr>
        <p:spPr>
          <a:xfrm>
            <a:off x="2534420"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2"/>
          <p:cNvSpPr/>
          <p:nvPr/>
        </p:nvSpPr>
        <p:spPr>
          <a:xfrm>
            <a:off x="2787948"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2"/>
          <p:cNvSpPr/>
          <p:nvPr/>
        </p:nvSpPr>
        <p:spPr>
          <a:xfrm>
            <a:off x="3041477"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2"/>
          <p:cNvSpPr/>
          <p:nvPr/>
        </p:nvSpPr>
        <p:spPr>
          <a:xfrm>
            <a:off x="3295005"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2"/>
          <p:cNvSpPr/>
          <p:nvPr/>
        </p:nvSpPr>
        <p:spPr>
          <a:xfrm>
            <a:off x="3548534"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2"/>
          <p:cNvSpPr/>
          <p:nvPr/>
        </p:nvSpPr>
        <p:spPr>
          <a:xfrm>
            <a:off x="3802062"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2"/>
          <p:cNvSpPr/>
          <p:nvPr/>
        </p:nvSpPr>
        <p:spPr>
          <a:xfrm>
            <a:off x="4055590"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2"/>
          <p:cNvSpPr/>
          <p:nvPr/>
        </p:nvSpPr>
        <p:spPr>
          <a:xfrm>
            <a:off x="4309119"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2"/>
          <p:cNvSpPr/>
          <p:nvPr/>
        </p:nvSpPr>
        <p:spPr>
          <a:xfrm>
            <a:off x="2534420"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2"/>
          <p:cNvSpPr/>
          <p:nvPr/>
        </p:nvSpPr>
        <p:spPr>
          <a:xfrm>
            <a:off x="2787948"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2"/>
          <p:cNvSpPr/>
          <p:nvPr/>
        </p:nvSpPr>
        <p:spPr>
          <a:xfrm>
            <a:off x="3041477"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2"/>
          <p:cNvSpPr/>
          <p:nvPr/>
        </p:nvSpPr>
        <p:spPr>
          <a:xfrm>
            <a:off x="3295005"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2"/>
          <p:cNvSpPr/>
          <p:nvPr/>
        </p:nvSpPr>
        <p:spPr>
          <a:xfrm>
            <a:off x="3548534"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2"/>
          <p:cNvSpPr/>
          <p:nvPr/>
        </p:nvSpPr>
        <p:spPr>
          <a:xfrm>
            <a:off x="3802062"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2"/>
          <p:cNvSpPr/>
          <p:nvPr/>
        </p:nvSpPr>
        <p:spPr>
          <a:xfrm>
            <a:off x="4055590"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2"/>
          <p:cNvSpPr/>
          <p:nvPr/>
        </p:nvSpPr>
        <p:spPr>
          <a:xfrm>
            <a:off x="4309119"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2"/>
          <p:cNvSpPr/>
          <p:nvPr/>
        </p:nvSpPr>
        <p:spPr>
          <a:xfrm>
            <a:off x="2534420"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2"/>
          <p:cNvSpPr/>
          <p:nvPr/>
        </p:nvSpPr>
        <p:spPr>
          <a:xfrm>
            <a:off x="2787948"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2"/>
          <p:cNvSpPr/>
          <p:nvPr/>
        </p:nvSpPr>
        <p:spPr>
          <a:xfrm>
            <a:off x="3041477"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2"/>
          <p:cNvSpPr/>
          <p:nvPr/>
        </p:nvSpPr>
        <p:spPr>
          <a:xfrm>
            <a:off x="3295005"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2"/>
          <p:cNvSpPr/>
          <p:nvPr/>
        </p:nvSpPr>
        <p:spPr>
          <a:xfrm>
            <a:off x="3548534"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2"/>
          <p:cNvSpPr/>
          <p:nvPr/>
        </p:nvSpPr>
        <p:spPr>
          <a:xfrm>
            <a:off x="3802062"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2"/>
          <p:cNvSpPr/>
          <p:nvPr/>
        </p:nvSpPr>
        <p:spPr>
          <a:xfrm>
            <a:off x="4055590"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2"/>
          <p:cNvSpPr/>
          <p:nvPr/>
        </p:nvSpPr>
        <p:spPr>
          <a:xfrm>
            <a:off x="4309119"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2"/>
          <p:cNvSpPr/>
          <p:nvPr/>
        </p:nvSpPr>
        <p:spPr>
          <a:xfrm>
            <a:off x="2534420"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2"/>
          <p:cNvSpPr/>
          <p:nvPr/>
        </p:nvSpPr>
        <p:spPr>
          <a:xfrm>
            <a:off x="2787948"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2"/>
          <p:cNvSpPr/>
          <p:nvPr/>
        </p:nvSpPr>
        <p:spPr>
          <a:xfrm>
            <a:off x="3041477"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2"/>
          <p:cNvSpPr/>
          <p:nvPr/>
        </p:nvSpPr>
        <p:spPr>
          <a:xfrm>
            <a:off x="3295005"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2"/>
          <p:cNvSpPr/>
          <p:nvPr/>
        </p:nvSpPr>
        <p:spPr>
          <a:xfrm>
            <a:off x="3548534"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2"/>
          <p:cNvSpPr/>
          <p:nvPr/>
        </p:nvSpPr>
        <p:spPr>
          <a:xfrm>
            <a:off x="3802062"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2"/>
          <p:cNvSpPr/>
          <p:nvPr/>
        </p:nvSpPr>
        <p:spPr>
          <a:xfrm>
            <a:off x="4055590"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2"/>
          <p:cNvSpPr/>
          <p:nvPr/>
        </p:nvSpPr>
        <p:spPr>
          <a:xfrm>
            <a:off x="4309119"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2"/>
          <p:cNvSpPr/>
          <p:nvPr/>
        </p:nvSpPr>
        <p:spPr>
          <a:xfrm>
            <a:off x="2534420"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2"/>
          <p:cNvSpPr/>
          <p:nvPr/>
        </p:nvSpPr>
        <p:spPr>
          <a:xfrm>
            <a:off x="2787948"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2"/>
          <p:cNvSpPr/>
          <p:nvPr/>
        </p:nvSpPr>
        <p:spPr>
          <a:xfrm>
            <a:off x="3041477"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2"/>
          <p:cNvSpPr/>
          <p:nvPr/>
        </p:nvSpPr>
        <p:spPr>
          <a:xfrm>
            <a:off x="3295005"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2"/>
          <p:cNvSpPr/>
          <p:nvPr/>
        </p:nvSpPr>
        <p:spPr>
          <a:xfrm>
            <a:off x="3548534"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2"/>
          <p:cNvSpPr/>
          <p:nvPr/>
        </p:nvSpPr>
        <p:spPr>
          <a:xfrm>
            <a:off x="3802062"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2"/>
          <p:cNvSpPr/>
          <p:nvPr/>
        </p:nvSpPr>
        <p:spPr>
          <a:xfrm>
            <a:off x="4055590"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2"/>
          <p:cNvSpPr/>
          <p:nvPr/>
        </p:nvSpPr>
        <p:spPr>
          <a:xfrm>
            <a:off x="4309119"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2"/>
          <p:cNvSpPr/>
          <p:nvPr/>
        </p:nvSpPr>
        <p:spPr>
          <a:xfrm>
            <a:off x="2534420"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2"/>
          <p:cNvSpPr/>
          <p:nvPr/>
        </p:nvSpPr>
        <p:spPr>
          <a:xfrm>
            <a:off x="2787948"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2"/>
          <p:cNvSpPr/>
          <p:nvPr/>
        </p:nvSpPr>
        <p:spPr>
          <a:xfrm>
            <a:off x="3041477"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2"/>
          <p:cNvSpPr/>
          <p:nvPr/>
        </p:nvSpPr>
        <p:spPr>
          <a:xfrm>
            <a:off x="3295005"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2"/>
          <p:cNvSpPr/>
          <p:nvPr/>
        </p:nvSpPr>
        <p:spPr>
          <a:xfrm>
            <a:off x="3548534"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2"/>
          <p:cNvSpPr/>
          <p:nvPr/>
        </p:nvSpPr>
        <p:spPr>
          <a:xfrm>
            <a:off x="3802062"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2"/>
          <p:cNvSpPr/>
          <p:nvPr/>
        </p:nvSpPr>
        <p:spPr>
          <a:xfrm>
            <a:off x="4055590"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2"/>
          <p:cNvSpPr/>
          <p:nvPr/>
        </p:nvSpPr>
        <p:spPr>
          <a:xfrm>
            <a:off x="4309119"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2"/>
          <p:cNvSpPr/>
          <p:nvPr/>
        </p:nvSpPr>
        <p:spPr>
          <a:xfrm>
            <a:off x="4581595"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2"/>
          <p:cNvSpPr/>
          <p:nvPr/>
        </p:nvSpPr>
        <p:spPr>
          <a:xfrm>
            <a:off x="4835123"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2"/>
          <p:cNvSpPr/>
          <p:nvPr/>
        </p:nvSpPr>
        <p:spPr>
          <a:xfrm>
            <a:off x="5088652"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2"/>
          <p:cNvSpPr/>
          <p:nvPr/>
        </p:nvSpPr>
        <p:spPr>
          <a:xfrm>
            <a:off x="5342180"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2"/>
          <p:cNvSpPr/>
          <p:nvPr/>
        </p:nvSpPr>
        <p:spPr>
          <a:xfrm>
            <a:off x="5595709"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2"/>
          <p:cNvSpPr/>
          <p:nvPr/>
        </p:nvSpPr>
        <p:spPr>
          <a:xfrm>
            <a:off x="5849237"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2"/>
          <p:cNvSpPr/>
          <p:nvPr/>
        </p:nvSpPr>
        <p:spPr>
          <a:xfrm>
            <a:off x="6102765"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2"/>
          <p:cNvSpPr/>
          <p:nvPr/>
        </p:nvSpPr>
        <p:spPr>
          <a:xfrm>
            <a:off x="6356294"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2"/>
          <p:cNvSpPr/>
          <p:nvPr/>
        </p:nvSpPr>
        <p:spPr>
          <a:xfrm>
            <a:off x="4581595"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2"/>
          <p:cNvSpPr/>
          <p:nvPr/>
        </p:nvSpPr>
        <p:spPr>
          <a:xfrm>
            <a:off x="4835123"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2"/>
          <p:cNvSpPr/>
          <p:nvPr/>
        </p:nvSpPr>
        <p:spPr>
          <a:xfrm>
            <a:off x="5088652"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2"/>
          <p:cNvSpPr/>
          <p:nvPr/>
        </p:nvSpPr>
        <p:spPr>
          <a:xfrm>
            <a:off x="5342180"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2"/>
          <p:cNvSpPr/>
          <p:nvPr/>
        </p:nvSpPr>
        <p:spPr>
          <a:xfrm>
            <a:off x="5595709"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2"/>
          <p:cNvSpPr/>
          <p:nvPr/>
        </p:nvSpPr>
        <p:spPr>
          <a:xfrm>
            <a:off x="5849237"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2"/>
          <p:cNvSpPr/>
          <p:nvPr/>
        </p:nvSpPr>
        <p:spPr>
          <a:xfrm>
            <a:off x="6102765" y="283457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2"/>
          <p:cNvSpPr/>
          <p:nvPr/>
        </p:nvSpPr>
        <p:spPr>
          <a:xfrm>
            <a:off x="6356294" y="283457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2"/>
          <p:cNvSpPr/>
          <p:nvPr/>
        </p:nvSpPr>
        <p:spPr>
          <a:xfrm>
            <a:off x="4581595"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2"/>
          <p:cNvSpPr/>
          <p:nvPr/>
        </p:nvSpPr>
        <p:spPr>
          <a:xfrm>
            <a:off x="4835123"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2"/>
          <p:cNvSpPr/>
          <p:nvPr/>
        </p:nvSpPr>
        <p:spPr>
          <a:xfrm>
            <a:off x="5088652"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a:off x="5342180"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a:off x="5595709"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5849237"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2"/>
          <p:cNvSpPr/>
          <p:nvPr/>
        </p:nvSpPr>
        <p:spPr>
          <a:xfrm>
            <a:off x="6102765"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2"/>
          <p:cNvSpPr/>
          <p:nvPr/>
        </p:nvSpPr>
        <p:spPr>
          <a:xfrm>
            <a:off x="6356294"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4581595"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2"/>
          <p:cNvSpPr/>
          <p:nvPr/>
        </p:nvSpPr>
        <p:spPr>
          <a:xfrm>
            <a:off x="4835123"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2"/>
          <p:cNvSpPr/>
          <p:nvPr/>
        </p:nvSpPr>
        <p:spPr>
          <a:xfrm>
            <a:off x="5088652"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2"/>
          <p:cNvSpPr/>
          <p:nvPr/>
        </p:nvSpPr>
        <p:spPr>
          <a:xfrm>
            <a:off x="5342180"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2"/>
          <p:cNvSpPr/>
          <p:nvPr/>
        </p:nvSpPr>
        <p:spPr>
          <a:xfrm>
            <a:off x="5595709"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2"/>
          <p:cNvSpPr/>
          <p:nvPr/>
        </p:nvSpPr>
        <p:spPr>
          <a:xfrm>
            <a:off x="5849237"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2"/>
          <p:cNvSpPr/>
          <p:nvPr/>
        </p:nvSpPr>
        <p:spPr>
          <a:xfrm>
            <a:off x="6102765"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2"/>
          <p:cNvSpPr/>
          <p:nvPr/>
        </p:nvSpPr>
        <p:spPr>
          <a:xfrm>
            <a:off x="6356294"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2"/>
          <p:cNvSpPr/>
          <p:nvPr/>
        </p:nvSpPr>
        <p:spPr>
          <a:xfrm>
            <a:off x="4581595"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2"/>
          <p:cNvSpPr/>
          <p:nvPr/>
        </p:nvSpPr>
        <p:spPr>
          <a:xfrm>
            <a:off x="4835123"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2"/>
          <p:cNvSpPr/>
          <p:nvPr/>
        </p:nvSpPr>
        <p:spPr>
          <a:xfrm>
            <a:off x="5088652"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2"/>
          <p:cNvSpPr/>
          <p:nvPr/>
        </p:nvSpPr>
        <p:spPr>
          <a:xfrm>
            <a:off x="5342180"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2"/>
          <p:cNvSpPr/>
          <p:nvPr/>
        </p:nvSpPr>
        <p:spPr>
          <a:xfrm>
            <a:off x="5595709"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2"/>
          <p:cNvSpPr/>
          <p:nvPr/>
        </p:nvSpPr>
        <p:spPr>
          <a:xfrm>
            <a:off x="5849237"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2"/>
          <p:cNvSpPr/>
          <p:nvPr/>
        </p:nvSpPr>
        <p:spPr>
          <a:xfrm>
            <a:off x="6102765"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2"/>
          <p:cNvSpPr/>
          <p:nvPr/>
        </p:nvSpPr>
        <p:spPr>
          <a:xfrm>
            <a:off x="6356294"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2"/>
          <p:cNvSpPr/>
          <p:nvPr/>
        </p:nvSpPr>
        <p:spPr>
          <a:xfrm>
            <a:off x="4581595"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2"/>
          <p:cNvSpPr/>
          <p:nvPr/>
        </p:nvSpPr>
        <p:spPr>
          <a:xfrm>
            <a:off x="4835123"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2"/>
          <p:cNvSpPr/>
          <p:nvPr/>
        </p:nvSpPr>
        <p:spPr>
          <a:xfrm>
            <a:off x="5088652"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2"/>
          <p:cNvSpPr/>
          <p:nvPr/>
        </p:nvSpPr>
        <p:spPr>
          <a:xfrm>
            <a:off x="5342180"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2"/>
          <p:cNvSpPr/>
          <p:nvPr/>
        </p:nvSpPr>
        <p:spPr>
          <a:xfrm>
            <a:off x="5595709" y="3848684"/>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2"/>
          <p:cNvSpPr/>
          <p:nvPr/>
        </p:nvSpPr>
        <p:spPr>
          <a:xfrm>
            <a:off x="5849237" y="3848684"/>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2"/>
          <p:cNvSpPr/>
          <p:nvPr/>
        </p:nvSpPr>
        <p:spPr>
          <a:xfrm>
            <a:off x="6102765" y="3848684"/>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2"/>
          <p:cNvSpPr/>
          <p:nvPr/>
        </p:nvSpPr>
        <p:spPr>
          <a:xfrm>
            <a:off x="6356294"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2"/>
          <p:cNvSpPr/>
          <p:nvPr/>
        </p:nvSpPr>
        <p:spPr>
          <a:xfrm>
            <a:off x="4581595"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2"/>
          <p:cNvSpPr/>
          <p:nvPr/>
        </p:nvSpPr>
        <p:spPr>
          <a:xfrm>
            <a:off x="4835123"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2"/>
          <p:cNvSpPr/>
          <p:nvPr/>
        </p:nvSpPr>
        <p:spPr>
          <a:xfrm>
            <a:off x="5088652"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2"/>
          <p:cNvSpPr/>
          <p:nvPr/>
        </p:nvSpPr>
        <p:spPr>
          <a:xfrm>
            <a:off x="5342180"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2"/>
          <p:cNvSpPr/>
          <p:nvPr/>
        </p:nvSpPr>
        <p:spPr>
          <a:xfrm>
            <a:off x="5595709"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2"/>
          <p:cNvSpPr/>
          <p:nvPr/>
        </p:nvSpPr>
        <p:spPr>
          <a:xfrm>
            <a:off x="5849237"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2"/>
          <p:cNvSpPr/>
          <p:nvPr/>
        </p:nvSpPr>
        <p:spPr>
          <a:xfrm>
            <a:off x="6102765"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2"/>
          <p:cNvSpPr/>
          <p:nvPr/>
        </p:nvSpPr>
        <p:spPr>
          <a:xfrm>
            <a:off x="6356294"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2"/>
          <p:cNvSpPr/>
          <p:nvPr/>
        </p:nvSpPr>
        <p:spPr>
          <a:xfrm>
            <a:off x="4581595"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2"/>
          <p:cNvSpPr/>
          <p:nvPr/>
        </p:nvSpPr>
        <p:spPr>
          <a:xfrm>
            <a:off x="4835123"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2"/>
          <p:cNvSpPr/>
          <p:nvPr/>
        </p:nvSpPr>
        <p:spPr>
          <a:xfrm>
            <a:off x="5088652"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2"/>
          <p:cNvSpPr/>
          <p:nvPr/>
        </p:nvSpPr>
        <p:spPr>
          <a:xfrm>
            <a:off x="5342180"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2"/>
          <p:cNvSpPr/>
          <p:nvPr/>
        </p:nvSpPr>
        <p:spPr>
          <a:xfrm>
            <a:off x="5595709"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2"/>
          <p:cNvSpPr/>
          <p:nvPr/>
        </p:nvSpPr>
        <p:spPr>
          <a:xfrm>
            <a:off x="5849237"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2"/>
          <p:cNvSpPr/>
          <p:nvPr/>
        </p:nvSpPr>
        <p:spPr>
          <a:xfrm>
            <a:off x="6102765"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6356294"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2"/>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SSAA renders at a higher resolution then downsamples.</a:t>
            </a:r>
            <a:endParaRPr sz="1200" b="1">
              <a:solidFill>
                <a:schemeClr val="dk2"/>
              </a:solidFill>
              <a:latin typeface="Lato"/>
              <a:ea typeface="Lato"/>
              <a:cs typeface="Lato"/>
              <a:sym typeface="Lato"/>
            </a:endParaRPr>
          </a:p>
        </p:txBody>
      </p:sp>
      <p:grpSp>
        <p:nvGrpSpPr>
          <p:cNvPr id="1622" name="Google Shape;1622;p52"/>
          <p:cNvGrpSpPr/>
          <p:nvPr/>
        </p:nvGrpSpPr>
        <p:grpSpPr>
          <a:xfrm>
            <a:off x="2534400" y="534100"/>
            <a:ext cx="4075200" cy="4075200"/>
            <a:chOff x="1876000" y="459675"/>
            <a:chExt cx="4075200" cy="4075200"/>
          </a:xfrm>
        </p:grpSpPr>
        <p:sp>
          <p:nvSpPr>
            <p:cNvPr id="1623" name="Google Shape;1623;p52"/>
            <p:cNvSpPr/>
            <p:nvPr/>
          </p:nvSpPr>
          <p:spPr>
            <a:xfrm>
              <a:off x="18760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23854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28948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2"/>
            <p:cNvSpPr/>
            <p:nvPr/>
          </p:nvSpPr>
          <p:spPr>
            <a:xfrm>
              <a:off x="34042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2"/>
            <p:cNvSpPr/>
            <p:nvPr/>
          </p:nvSpPr>
          <p:spPr>
            <a:xfrm>
              <a:off x="39136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4230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2"/>
            <p:cNvSpPr/>
            <p:nvPr/>
          </p:nvSpPr>
          <p:spPr>
            <a:xfrm>
              <a:off x="49324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2"/>
            <p:cNvSpPr/>
            <p:nvPr/>
          </p:nvSpPr>
          <p:spPr>
            <a:xfrm>
              <a:off x="54418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18760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23854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2"/>
            <p:cNvSpPr/>
            <p:nvPr/>
          </p:nvSpPr>
          <p:spPr>
            <a:xfrm>
              <a:off x="28948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2"/>
            <p:cNvSpPr/>
            <p:nvPr/>
          </p:nvSpPr>
          <p:spPr>
            <a:xfrm>
              <a:off x="34042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39136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2"/>
            <p:cNvSpPr/>
            <p:nvPr/>
          </p:nvSpPr>
          <p:spPr>
            <a:xfrm>
              <a:off x="44230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2"/>
            <p:cNvSpPr/>
            <p:nvPr/>
          </p:nvSpPr>
          <p:spPr>
            <a:xfrm>
              <a:off x="49324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54418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18760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23854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2"/>
            <p:cNvSpPr/>
            <p:nvPr/>
          </p:nvSpPr>
          <p:spPr>
            <a:xfrm>
              <a:off x="28948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2"/>
            <p:cNvSpPr/>
            <p:nvPr/>
          </p:nvSpPr>
          <p:spPr>
            <a:xfrm>
              <a:off x="34042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39136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4230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9324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2"/>
            <p:cNvSpPr/>
            <p:nvPr/>
          </p:nvSpPr>
          <p:spPr>
            <a:xfrm>
              <a:off x="54418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2"/>
            <p:cNvSpPr/>
            <p:nvPr/>
          </p:nvSpPr>
          <p:spPr>
            <a:xfrm>
              <a:off x="18760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23854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28948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34042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39136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2"/>
            <p:cNvSpPr/>
            <p:nvPr/>
          </p:nvSpPr>
          <p:spPr>
            <a:xfrm>
              <a:off x="44230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2"/>
            <p:cNvSpPr/>
            <p:nvPr/>
          </p:nvSpPr>
          <p:spPr>
            <a:xfrm>
              <a:off x="49324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54418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2"/>
            <p:cNvSpPr/>
            <p:nvPr/>
          </p:nvSpPr>
          <p:spPr>
            <a:xfrm>
              <a:off x="18760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23854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28948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2"/>
            <p:cNvSpPr/>
            <p:nvPr/>
          </p:nvSpPr>
          <p:spPr>
            <a:xfrm>
              <a:off x="34042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2"/>
            <p:cNvSpPr/>
            <p:nvPr/>
          </p:nvSpPr>
          <p:spPr>
            <a:xfrm>
              <a:off x="39136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44230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49324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2"/>
            <p:cNvSpPr/>
            <p:nvPr/>
          </p:nvSpPr>
          <p:spPr>
            <a:xfrm>
              <a:off x="54418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2"/>
            <p:cNvSpPr/>
            <p:nvPr/>
          </p:nvSpPr>
          <p:spPr>
            <a:xfrm>
              <a:off x="18760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23854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28948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4042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9136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44230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2"/>
            <p:cNvSpPr/>
            <p:nvPr/>
          </p:nvSpPr>
          <p:spPr>
            <a:xfrm>
              <a:off x="49324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2"/>
            <p:cNvSpPr/>
            <p:nvPr/>
          </p:nvSpPr>
          <p:spPr>
            <a:xfrm>
              <a:off x="54418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18760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23854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28948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4042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9136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44230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2"/>
            <p:cNvSpPr/>
            <p:nvPr/>
          </p:nvSpPr>
          <p:spPr>
            <a:xfrm>
              <a:off x="49324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2"/>
            <p:cNvSpPr/>
            <p:nvPr/>
          </p:nvSpPr>
          <p:spPr>
            <a:xfrm>
              <a:off x="54418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18760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23854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28948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2"/>
            <p:cNvSpPr/>
            <p:nvPr/>
          </p:nvSpPr>
          <p:spPr>
            <a:xfrm>
              <a:off x="34042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2"/>
            <p:cNvSpPr/>
            <p:nvPr/>
          </p:nvSpPr>
          <p:spPr>
            <a:xfrm>
              <a:off x="39136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30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9324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2"/>
            <p:cNvSpPr/>
            <p:nvPr/>
          </p:nvSpPr>
          <p:spPr>
            <a:xfrm>
              <a:off x="54418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53"/>
          <p:cNvGrpSpPr/>
          <p:nvPr/>
        </p:nvGrpSpPr>
        <p:grpSpPr>
          <a:xfrm>
            <a:off x="2534400" y="534100"/>
            <a:ext cx="4075200" cy="4075200"/>
            <a:chOff x="2534400" y="534100"/>
            <a:chExt cx="4075200" cy="4075200"/>
          </a:xfrm>
        </p:grpSpPr>
        <p:sp>
          <p:nvSpPr>
            <p:cNvPr id="1691" name="Google Shape;1691;p53"/>
            <p:cNvSpPr/>
            <p:nvPr/>
          </p:nvSpPr>
          <p:spPr>
            <a:xfrm>
              <a:off x="25344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3"/>
            <p:cNvSpPr/>
            <p:nvPr/>
          </p:nvSpPr>
          <p:spPr>
            <a:xfrm>
              <a:off x="30438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3"/>
            <p:cNvSpPr/>
            <p:nvPr/>
          </p:nvSpPr>
          <p:spPr>
            <a:xfrm>
              <a:off x="35532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3"/>
            <p:cNvSpPr/>
            <p:nvPr/>
          </p:nvSpPr>
          <p:spPr>
            <a:xfrm>
              <a:off x="40626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3"/>
            <p:cNvSpPr/>
            <p:nvPr/>
          </p:nvSpPr>
          <p:spPr>
            <a:xfrm>
              <a:off x="45720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3"/>
            <p:cNvSpPr/>
            <p:nvPr/>
          </p:nvSpPr>
          <p:spPr>
            <a:xfrm>
              <a:off x="50814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3"/>
            <p:cNvSpPr/>
            <p:nvPr/>
          </p:nvSpPr>
          <p:spPr>
            <a:xfrm>
              <a:off x="55908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3"/>
            <p:cNvSpPr/>
            <p:nvPr/>
          </p:nvSpPr>
          <p:spPr>
            <a:xfrm>
              <a:off x="61002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3"/>
            <p:cNvSpPr/>
            <p:nvPr/>
          </p:nvSpPr>
          <p:spPr>
            <a:xfrm>
              <a:off x="25344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3"/>
            <p:cNvSpPr/>
            <p:nvPr/>
          </p:nvSpPr>
          <p:spPr>
            <a:xfrm>
              <a:off x="30438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3"/>
            <p:cNvSpPr/>
            <p:nvPr/>
          </p:nvSpPr>
          <p:spPr>
            <a:xfrm>
              <a:off x="35532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3"/>
            <p:cNvSpPr/>
            <p:nvPr/>
          </p:nvSpPr>
          <p:spPr>
            <a:xfrm>
              <a:off x="40626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3"/>
            <p:cNvSpPr/>
            <p:nvPr/>
          </p:nvSpPr>
          <p:spPr>
            <a:xfrm>
              <a:off x="4572000" y="10435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3"/>
            <p:cNvSpPr/>
            <p:nvPr/>
          </p:nvSpPr>
          <p:spPr>
            <a:xfrm>
              <a:off x="5081400" y="10435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3"/>
            <p:cNvSpPr/>
            <p:nvPr/>
          </p:nvSpPr>
          <p:spPr>
            <a:xfrm>
              <a:off x="55908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3"/>
            <p:cNvSpPr/>
            <p:nvPr/>
          </p:nvSpPr>
          <p:spPr>
            <a:xfrm>
              <a:off x="61002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3"/>
            <p:cNvSpPr/>
            <p:nvPr/>
          </p:nvSpPr>
          <p:spPr>
            <a:xfrm>
              <a:off x="25344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3"/>
            <p:cNvSpPr/>
            <p:nvPr/>
          </p:nvSpPr>
          <p:spPr>
            <a:xfrm>
              <a:off x="30438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3"/>
            <p:cNvSpPr/>
            <p:nvPr/>
          </p:nvSpPr>
          <p:spPr>
            <a:xfrm>
              <a:off x="35532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3"/>
            <p:cNvSpPr/>
            <p:nvPr/>
          </p:nvSpPr>
          <p:spPr>
            <a:xfrm>
              <a:off x="4062600" y="15529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3"/>
            <p:cNvSpPr/>
            <p:nvPr/>
          </p:nvSpPr>
          <p:spPr>
            <a:xfrm>
              <a:off x="4572000" y="15529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3"/>
            <p:cNvSpPr/>
            <p:nvPr/>
          </p:nvSpPr>
          <p:spPr>
            <a:xfrm>
              <a:off x="5081400" y="15529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3"/>
            <p:cNvSpPr/>
            <p:nvPr/>
          </p:nvSpPr>
          <p:spPr>
            <a:xfrm>
              <a:off x="55908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3"/>
            <p:cNvSpPr/>
            <p:nvPr/>
          </p:nvSpPr>
          <p:spPr>
            <a:xfrm>
              <a:off x="61002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3"/>
            <p:cNvSpPr/>
            <p:nvPr/>
          </p:nvSpPr>
          <p:spPr>
            <a:xfrm>
              <a:off x="2534400" y="20623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3"/>
            <p:cNvSpPr/>
            <p:nvPr/>
          </p:nvSpPr>
          <p:spPr>
            <a:xfrm>
              <a:off x="3043800" y="20623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3"/>
            <p:cNvSpPr/>
            <p:nvPr/>
          </p:nvSpPr>
          <p:spPr>
            <a:xfrm>
              <a:off x="3553200" y="2062300"/>
              <a:ext cx="509400" cy="509400"/>
            </a:xfrm>
            <a:prstGeom prst="rect">
              <a:avLst/>
            </a:prstGeom>
            <a:solidFill>
              <a:srgbClr val="EB5600">
                <a:alpha val="7989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3"/>
            <p:cNvSpPr/>
            <p:nvPr/>
          </p:nvSpPr>
          <p:spPr>
            <a:xfrm>
              <a:off x="4062600" y="20623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3"/>
            <p:cNvSpPr/>
            <p:nvPr/>
          </p:nvSpPr>
          <p:spPr>
            <a:xfrm>
              <a:off x="4572000" y="20623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3"/>
            <p:cNvSpPr/>
            <p:nvPr/>
          </p:nvSpPr>
          <p:spPr>
            <a:xfrm>
              <a:off x="5081400" y="20623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3"/>
            <p:cNvSpPr/>
            <p:nvPr/>
          </p:nvSpPr>
          <p:spPr>
            <a:xfrm>
              <a:off x="5590800" y="20623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3"/>
            <p:cNvSpPr/>
            <p:nvPr/>
          </p:nvSpPr>
          <p:spPr>
            <a:xfrm>
              <a:off x="6100200" y="20623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3"/>
            <p:cNvSpPr/>
            <p:nvPr/>
          </p:nvSpPr>
          <p:spPr>
            <a:xfrm>
              <a:off x="2534400" y="25717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3"/>
            <p:cNvSpPr/>
            <p:nvPr/>
          </p:nvSpPr>
          <p:spPr>
            <a:xfrm>
              <a:off x="30438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3"/>
            <p:cNvSpPr/>
            <p:nvPr/>
          </p:nvSpPr>
          <p:spPr>
            <a:xfrm>
              <a:off x="35532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3"/>
            <p:cNvSpPr/>
            <p:nvPr/>
          </p:nvSpPr>
          <p:spPr>
            <a:xfrm>
              <a:off x="40626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3"/>
            <p:cNvSpPr/>
            <p:nvPr/>
          </p:nvSpPr>
          <p:spPr>
            <a:xfrm>
              <a:off x="45720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3"/>
            <p:cNvSpPr/>
            <p:nvPr/>
          </p:nvSpPr>
          <p:spPr>
            <a:xfrm>
              <a:off x="50814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3"/>
            <p:cNvSpPr/>
            <p:nvPr/>
          </p:nvSpPr>
          <p:spPr>
            <a:xfrm>
              <a:off x="5590800" y="2571700"/>
              <a:ext cx="509400" cy="509400"/>
            </a:xfrm>
            <a:prstGeom prst="rect">
              <a:avLst/>
            </a:prstGeom>
            <a:solidFill>
              <a:srgbClr val="EB5600">
                <a:alpha val="7989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3"/>
            <p:cNvSpPr/>
            <p:nvPr/>
          </p:nvSpPr>
          <p:spPr>
            <a:xfrm>
              <a:off x="6100200" y="25717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3"/>
            <p:cNvSpPr/>
            <p:nvPr/>
          </p:nvSpPr>
          <p:spPr>
            <a:xfrm>
              <a:off x="2534400" y="3081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3"/>
            <p:cNvSpPr/>
            <p:nvPr/>
          </p:nvSpPr>
          <p:spPr>
            <a:xfrm>
              <a:off x="3043800" y="3081100"/>
              <a:ext cx="509400" cy="509400"/>
            </a:xfrm>
            <a:prstGeom prst="rect">
              <a:avLst/>
            </a:prstGeom>
            <a:solidFill>
              <a:srgbClr val="EB5600">
                <a:alpha val="4693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3"/>
            <p:cNvSpPr/>
            <p:nvPr/>
          </p:nvSpPr>
          <p:spPr>
            <a:xfrm>
              <a:off x="3553200" y="3081100"/>
              <a:ext cx="509400" cy="509400"/>
            </a:xfrm>
            <a:prstGeom prst="rect">
              <a:avLst/>
            </a:prstGeom>
            <a:solidFill>
              <a:srgbClr val="EB5600">
                <a:alpha val="7989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3"/>
            <p:cNvSpPr/>
            <p:nvPr/>
          </p:nvSpPr>
          <p:spPr>
            <a:xfrm>
              <a:off x="40626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3"/>
            <p:cNvSpPr/>
            <p:nvPr/>
          </p:nvSpPr>
          <p:spPr>
            <a:xfrm>
              <a:off x="45720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3"/>
            <p:cNvSpPr/>
            <p:nvPr/>
          </p:nvSpPr>
          <p:spPr>
            <a:xfrm>
              <a:off x="50814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3"/>
            <p:cNvSpPr/>
            <p:nvPr/>
          </p:nvSpPr>
          <p:spPr>
            <a:xfrm>
              <a:off x="55908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3"/>
            <p:cNvSpPr/>
            <p:nvPr/>
          </p:nvSpPr>
          <p:spPr>
            <a:xfrm>
              <a:off x="6100200" y="30811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3"/>
            <p:cNvSpPr/>
            <p:nvPr/>
          </p:nvSpPr>
          <p:spPr>
            <a:xfrm>
              <a:off x="25344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3"/>
            <p:cNvSpPr/>
            <p:nvPr/>
          </p:nvSpPr>
          <p:spPr>
            <a:xfrm>
              <a:off x="30438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3"/>
            <p:cNvSpPr/>
            <p:nvPr/>
          </p:nvSpPr>
          <p:spPr>
            <a:xfrm>
              <a:off x="35532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3"/>
            <p:cNvSpPr/>
            <p:nvPr/>
          </p:nvSpPr>
          <p:spPr>
            <a:xfrm>
              <a:off x="40626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3"/>
            <p:cNvSpPr/>
            <p:nvPr/>
          </p:nvSpPr>
          <p:spPr>
            <a:xfrm>
              <a:off x="4572000" y="35905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3"/>
            <p:cNvSpPr/>
            <p:nvPr/>
          </p:nvSpPr>
          <p:spPr>
            <a:xfrm>
              <a:off x="5081400" y="3590500"/>
              <a:ext cx="509400" cy="509400"/>
            </a:xfrm>
            <a:prstGeom prst="rect">
              <a:avLst/>
            </a:prstGeom>
            <a:solidFill>
              <a:srgbClr val="EB5600">
                <a:alpha val="4693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3"/>
            <p:cNvSpPr/>
            <p:nvPr/>
          </p:nvSpPr>
          <p:spPr>
            <a:xfrm>
              <a:off x="5590800" y="35905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3"/>
            <p:cNvSpPr/>
            <p:nvPr/>
          </p:nvSpPr>
          <p:spPr>
            <a:xfrm>
              <a:off x="6100200" y="3590500"/>
              <a:ext cx="509400" cy="509400"/>
            </a:xfrm>
            <a:prstGeom prst="rect">
              <a:avLst/>
            </a:prstGeom>
            <a:solidFill>
              <a:srgbClr val="EB5600">
                <a:alpha val="4693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3"/>
            <p:cNvSpPr/>
            <p:nvPr/>
          </p:nvSpPr>
          <p:spPr>
            <a:xfrm>
              <a:off x="25344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3"/>
            <p:cNvSpPr/>
            <p:nvPr/>
          </p:nvSpPr>
          <p:spPr>
            <a:xfrm>
              <a:off x="30438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3"/>
            <p:cNvSpPr/>
            <p:nvPr/>
          </p:nvSpPr>
          <p:spPr>
            <a:xfrm>
              <a:off x="35532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3"/>
            <p:cNvSpPr/>
            <p:nvPr/>
          </p:nvSpPr>
          <p:spPr>
            <a:xfrm>
              <a:off x="40626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3"/>
            <p:cNvSpPr/>
            <p:nvPr/>
          </p:nvSpPr>
          <p:spPr>
            <a:xfrm>
              <a:off x="45720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3"/>
            <p:cNvSpPr/>
            <p:nvPr/>
          </p:nvSpPr>
          <p:spPr>
            <a:xfrm>
              <a:off x="50814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3"/>
            <p:cNvSpPr/>
            <p:nvPr/>
          </p:nvSpPr>
          <p:spPr>
            <a:xfrm>
              <a:off x="55908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3"/>
            <p:cNvSpPr/>
            <p:nvPr/>
          </p:nvSpPr>
          <p:spPr>
            <a:xfrm>
              <a:off x="61002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5" name="Google Shape;1755;p53"/>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NAIVE SOLUTION: SuperSampling AA (SSAA)</a:t>
            </a:r>
            <a:endParaRPr sz="2400" b="1">
              <a:solidFill>
                <a:schemeClr val="accent3"/>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0" name="Google Shape;1760;p5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 Sampling Anti-Aliasing (SSAA)</a:t>
            </a:r>
            <a:endParaRPr/>
          </a:p>
        </p:txBody>
      </p:sp>
      <p:sp>
        <p:nvSpPr>
          <p:cNvPr id="1761" name="Google Shape;1761;p5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PROS:</a:t>
            </a:r>
            <a:endParaRPr/>
          </a:p>
          <a:p>
            <a:pPr marL="914400" lvl="1" indent="-298450" algn="l" rtl="0">
              <a:spcBef>
                <a:spcPts val="0"/>
              </a:spcBef>
              <a:spcAft>
                <a:spcPts val="0"/>
              </a:spcAft>
              <a:buSzPts val="1100"/>
              <a:buChar char="○"/>
            </a:pPr>
            <a:r>
              <a:rPr lang="en"/>
              <a:t>Looks great and cures almost all aliasing problem anywhere in the screen.</a:t>
            </a:r>
            <a:endParaRPr/>
          </a:p>
          <a:p>
            <a:pPr marL="914400" lvl="1" indent="-298450" algn="l" rtl="0">
              <a:spcBef>
                <a:spcPts val="0"/>
              </a:spcBef>
              <a:spcAft>
                <a:spcPts val="0"/>
              </a:spcAft>
              <a:buSzPts val="1100"/>
              <a:buChar char="○"/>
            </a:pPr>
            <a:r>
              <a:rPr lang="en"/>
              <a:t>Is considered the most effective AA technique.</a:t>
            </a:r>
            <a:endParaRPr/>
          </a:p>
          <a:p>
            <a:pPr marL="457200" lvl="0" indent="-311150" algn="l" rtl="0">
              <a:spcBef>
                <a:spcPts val="0"/>
              </a:spcBef>
              <a:spcAft>
                <a:spcPts val="0"/>
              </a:spcAft>
              <a:buSzPts val="1300"/>
              <a:buChar char="●"/>
            </a:pPr>
            <a:r>
              <a:rPr lang="en"/>
              <a:t>CONS:</a:t>
            </a:r>
            <a:endParaRPr/>
          </a:p>
          <a:p>
            <a:pPr marL="914400" lvl="1" indent="-298450" algn="l" rtl="0">
              <a:spcBef>
                <a:spcPts val="0"/>
              </a:spcBef>
              <a:spcAft>
                <a:spcPts val="0"/>
              </a:spcAft>
              <a:buSzPts val="1100"/>
              <a:buChar char="○"/>
            </a:pPr>
            <a:r>
              <a:rPr lang="en"/>
              <a:t>TOO EXPENSIVE (We need to run the fragment shaders N times for each pixel).</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65"/>
        <p:cNvGrpSpPr/>
        <p:nvPr/>
      </p:nvGrpSpPr>
      <p:grpSpPr>
        <a:xfrm>
          <a:off x="0" y="0"/>
          <a:ext cx="0" cy="0"/>
          <a:chOff x="0" y="0"/>
          <a:chExt cx="0" cy="0"/>
        </a:xfrm>
      </p:grpSpPr>
      <p:sp>
        <p:nvSpPr>
          <p:cNvPr id="1766" name="Google Shape;1766;p55"/>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5081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45720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5081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3553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40626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45720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5081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3043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3553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40626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45720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5081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5590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3553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40626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45720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5081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5590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5081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5590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6100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2x MSAA (2 Samples per Pixel)</a:t>
            </a:r>
            <a:endParaRPr sz="2400" b="1">
              <a:solidFill>
                <a:schemeClr val="accent3"/>
              </a:solidFill>
              <a:latin typeface="Lato"/>
              <a:ea typeface="Lato"/>
              <a:cs typeface="Lato"/>
              <a:sym typeface="Lato"/>
            </a:endParaRPr>
          </a:p>
        </p:txBody>
      </p:sp>
      <p:grpSp>
        <p:nvGrpSpPr>
          <p:cNvPr id="1832" name="Google Shape;1832;p55"/>
          <p:cNvGrpSpPr/>
          <p:nvPr/>
        </p:nvGrpSpPr>
        <p:grpSpPr>
          <a:xfrm>
            <a:off x="2681850" y="605400"/>
            <a:ext cx="3780300" cy="366900"/>
            <a:chOff x="2681850" y="605400"/>
            <a:chExt cx="3780300" cy="366900"/>
          </a:xfrm>
        </p:grpSpPr>
        <p:grpSp>
          <p:nvGrpSpPr>
            <p:cNvPr id="1833" name="Google Shape;1833;p55"/>
            <p:cNvGrpSpPr/>
            <p:nvPr/>
          </p:nvGrpSpPr>
          <p:grpSpPr>
            <a:xfrm>
              <a:off x="2681850" y="605400"/>
              <a:ext cx="214500" cy="366900"/>
              <a:chOff x="2681850" y="605400"/>
              <a:chExt cx="214500" cy="366900"/>
            </a:xfrm>
          </p:grpSpPr>
          <p:sp>
            <p:nvSpPr>
              <p:cNvPr id="1834" name="Google Shape;183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55"/>
            <p:cNvGrpSpPr/>
            <p:nvPr/>
          </p:nvGrpSpPr>
          <p:grpSpPr>
            <a:xfrm>
              <a:off x="3191250" y="605400"/>
              <a:ext cx="214500" cy="366900"/>
              <a:chOff x="2681850" y="605400"/>
              <a:chExt cx="214500" cy="366900"/>
            </a:xfrm>
          </p:grpSpPr>
          <p:sp>
            <p:nvSpPr>
              <p:cNvPr id="1837" name="Google Shape;183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55"/>
            <p:cNvGrpSpPr/>
            <p:nvPr/>
          </p:nvGrpSpPr>
          <p:grpSpPr>
            <a:xfrm>
              <a:off x="3700650" y="605400"/>
              <a:ext cx="214500" cy="366900"/>
              <a:chOff x="2681850" y="605400"/>
              <a:chExt cx="214500" cy="366900"/>
            </a:xfrm>
          </p:grpSpPr>
          <p:sp>
            <p:nvSpPr>
              <p:cNvPr id="1840" name="Google Shape;184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5"/>
            <p:cNvGrpSpPr/>
            <p:nvPr/>
          </p:nvGrpSpPr>
          <p:grpSpPr>
            <a:xfrm>
              <a:off x="4210050" y="605400"/>
              <a:ext cx="214500" cy="366900"/>
              <a:chOff x="2681850" y="605400"/>
              <a:chExt cx="214500" cy="366900"/>
            </a:xfrm>
          </p:grpSpPr>
          <p:sp>
            <p:nvSpPr>
              <p:cNvPr id="1843" name="Google Shape;1843;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5"/>
            <p:cNvGrpSpPr/>
            <p:nvPr/>
          </p:nvGrpSpPr>
          <p:grpSpPr>
            <a:xfrm>
              <a:off x="4719450" y="605400"/>
              <a:ext cx="214500" cy="366900"/>
              <a:chOff x="2681850" y="605400"/>
              <a:chExt cx="214500" cy="366900"/>
            </a:xfrm>
          </p:grpSpPr>
          <p:sp>
            <p:nvSpPr>
              <p:cNvPr id="1846" name="Google Shape;1846;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55"/>
            <p:cNvGrpSpPr/>
            <p:nvPr/>
          </p:nvGrpSpPr>
          <p:grpSpPr>
            <a:xfrm>
              <a:off x="5228850" y="605400"/>
              <a:ext cx="214500" cy="366900"/>
              <a:chOff x="2681850" y="605400"/>
              <a:chExt cx="214500" cy="366900"/>
            </a:xfrm>
          </p:grpSpPr>
          <p:sp>
            <p:nvSpPr>
              <p:cNvPr id="1849" name="Google Shape;184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55"/>
            <p:cNvGrpSpPr/>
            <p:nvPr/>
          </p:nvGrpSpPr>
          <p:grpSpPr>
            <a:xfrm>
              <a:off x="5738250" y="605400"/>
              <a:ext cx="214500" cy="366900"/>
              <a:chOff x="2681850" y="605400"/>
              <a:chExt cx="214500" cy="366900"/>
            </a:xfrm>
          </p:grpSpPr>
          <p:sp>
            <p:nvSpPr>
              <p:cNvPr id="1852" name="Google Shape;185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 name="Google Shape;1854;p55"/>
            <p:cNvGrpSpPr/>
            <p:nvPr/>
          </p:nvGrpSpPr>
          <p:grpSpPr>
            <a:xfrm>
              <a:off x="6247650" y="605400"/>
              <a:ext cx="214500" cy="366900"/>
              <a:chOff x="2681850" y="605400"/>
              <a:chExt cx="214500" cy="366900"/>
            </a:xfrm>
          </p:grpSpPr>
          <p:sp>
            <p:nvSpPr>
              <p:cNvPr id="1855" name="Google Shape;185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7" name="Google Shape;1857;p55"/>
          <p:cNvGrpSpPr/>
          <p:nvPr/>
        </p:nvGrpSpPr>
        <p:grpSpPr>
          <a:xfrm>
            <a:off x="2681850" y="1114800"/>
            <a:ext cx="3780300" cy="366900"/>
            <a:chOff x="2681850" y="605400"/>
            <a:chExt cx="3780300" cy="366900"/>
          </a:xfrm>
        </p:grpSpPr>
        <p:grpSp>
          <p:nvGrpSpPr>
            <p:cNvPr id="1858" name="Google Shape;1858;p55"/>
            <p:cNvGrpSpPr/>
            <p:nvPr/>
          </p:nvGrpSpPr>
          <p:grpSpPr>
            <a:xfrm>
              <a:off x="2681850" y="605400"/>
              <a:ext cx="214500" cy="366900"/>
              <a:chOff x="2681850" y="605400"/>
              <a:chExt cx="214500" cy="366900"/>
            </a:xfrm>
          </p:grpSpPr>
          <p:sp>
            <p:nvSpPr>
              <p:cNvPr id="1859" name="Google Shape;185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5"/>
            <p:cNvGrpSpPr/>
            <p:nvPr/>
          </p:nvGrpSpPr>
          <p:grpSpPr>
            <a:xfrm>
              <a:off x="3191250" y="605400"/>
              <a:ext cx="214500" cy="366900"/>
              <a:chOff x="2681850" y="605400"/>
              <a:chExt cx="214500" cy="366900"/>
            </a:xfrm>
          </p:grpSpPr>
          <p:sp>
            <p:nvSpPr>
              <p:cNvPr id="1862" name="Google Shape;186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55"/>
            <p:cNvGrpSpPr/>
            <p:nvPr/>
          </p:nvGrpSpPr>
          <p:grpSpPr>
            <a:xfrm>
              <a:off x="3700650" y="605400"/>
              <a:ext cx="214500" cy="366900"/>
              <a:chOff x="2681850" y="605400"/>
              <a:chExt cx="214500" cy="366900"/>
            </a:xfrm>
          </p:grpSpPr>
          <p:sp>
            <p:nvSpPr>
              <p:cNvPr id="1865" name="Google Shape;186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 name="Google Shape;1867;p55"/>
            <p:cNvGrpSpPr/>
            <p:nvPr/>
          </p:nvGrpSpPr>
          <p:grpSpPr>
            <a:xfrm>
              <a:off x="4210050" y="605400"/>
              <a:ext cx="214500" cy="366900"/>
              <a:chOff x="2681850" y="605400"/>
              <a:chExt cx="214500" cy="366900"/>
            </a:xfrm>
          </p:grpSpPr>
          <p:sp>
            <p:nvSpPr>
              <p:cNvPr id="1868" name="Google Shape;1868;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55"/>
            <p:cNvGrpSpPr/>
            <p:nvPr/>
          </p:nvGrpSpPr>
          <p:grpSpPr>
            <a:xfrm>
              <a:off x="4719450" y="605400"/>
              <a:ext cx="214500" cy="366900"/>
              <a:chOff x="2681850" y="605400"/>
              <a:chExt cx="214500" cy="366900"/>
            </a:xfrm>
          </p:grpSpPr>
          <p:sp>
            <p:nvSpPr>
              <p:cNvPr id="1871" name="Google Shape;1871;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55"/>
            <p:cNvGrpSpPr/>
            <p:nvPr/>
          </p:nvGrpSpPr>
          <p:grpSpPr>
            <a:xfrm>
              <a:off x="5228850" y="605400"/>
              <a:ext cx="214500" cy="366900"/>
              <a:chOff x="2681850" y="605400"/>
              <a:chExt cx="214500" cy="366900"/>
            </a:xfrm>
          </p:grpSpPr>
          <p:sp>
            <p:nvSpPr>
              <p:cNvPr id="1874" name="Google Shape;187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55"/>
            <p:cNvGrpSpPr/>
            <p:nvPr/>
          </p:nvGrpSpPr>
          <p:grpSpPr>
            <a:xfrm>
              <a:off x="5738250" y="605400"/>
              <a:ext cx="214500" cy="366900"/>
              <a:chOff x="2681850" y="605400"/>
              <a:chExt cx="214500" cy="366900"/>
            </a:xfrm>
          </p:grpSpPr>
          <p:sp>
            <p:nvSpPr>
              <p:cNvPr id="1877" name="Google Shape;187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55"/>
            <p:cNvGrpSpPr/>
            <p:nvPr/>
          </p:nvGrpSpPr>
          <p:grpSpPr>
            <a:xfrm>
              <a:off x="6247650" y="605400"/>
              <a:ext cx="214500" cy="366900"/>
              <a:chOff x="2681850" y="605400"/>
              <a:chExt cx="214500" cy="366900"/>
            </a:xfrm>
          </p:grpSpPr>
          <p:sp>
            <p:nvSpPr>
              <p:cNvPr id="1880" name="Google Shape;188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82" name="Google Shape;1882;p55"/>
          <p:cNvGrpSpPr/>
          <p:nvPr/>
        </p:nvGrpSpPr>
        <p:grpSpPr>
          <a:xfrm>
            <a:off x="2681850" y="1624200"/>
            <a:ext cx="3780300" cy="366900"/>
            <a:chOff x="2681850" y="605400"/>
            <a:chExt cx="3780300" cy="366900"/>
          </a:xfrm>
        </p:grpSpPr>
        <p:grpSp>
          <p:nvGrpSpPr>
            <p:cNvPr id="1883" name="Google Shape;1883;p55"/>
            <p:cNvGrpSpPr/>
            <p:nvPr/>
          </p:nvGrpSpPr>
          <p:grpSpPr>
            <a:xfrm>
              <a:off x="2681850" y="605400"/>
              <a:ext cx="214500" cy="366900"/>
              <a:chOff x="2681850" y="605400"/>
              <a:chExt cx="214500" cy="366900"/>
            </a:xfrm>
          </p:grpSpPr>
          <p:sp>
            <p:nvSpPr>
              <p:cNvPr id="1884" name="Google Shape;188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 name="Google Shape;1886;p55"/>
            <p:cNvGrpSpPr/>
            <p:nvPr/>
          </p:nvGrpSpPr>
          <p:grpSpPr>
            <a:xfrm>
              <a:off x="3191250" y="605400"/>
              <a:ext cx="214500" cy="366900"/>
              <a:chOff x="2681850" y="605400"/>
              <a:chExt cx="214500" cy="366900"/>
            </a:xfrm>
          </p:grpSpPr>
          <p:sp>
            <p:nvSpPr>
              <p:cNvPr id="1887" name="Google Shape;188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55"/>
            <p:cNvGrpSpPr/>
            <p:nvPr/>
          </p:nvGrpSpPr>
          <p:grpSpPr>
            <a:xfrm>
              <a:off x="3700650" y="605400"/>
              <a:ext cx="214500" cy="366900"/>
              <a:chOff x="2681850" y="605400"/>
              <a:chExt cx="214500" cy="366900"/>
            </a:xfrm>
          </p:grpSpPr>
          <p:sp>
            <p:nvSpPr>
              <p:cNvPr id="1890" name="Google Shape;189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55"/>
            <p:cNvGrpSpPr/>
            <p:nvPr/>
          </p:nvGrpSpPr>
          <p:grpSpPr>
            <a:xfrm>
              <a:off x="4210050" y="605400"/>
              <a:ext cx="214500" cy="366900"/>
              <a:chOff x="2681850" y="605400"/>
              <a:chExt cx="214500" cy="366900"/>
            </a:xfrm>
          </p:grpSpPr>
          <p:sp>
            <p:nvSpPr>
              <p:cNvPr id="1893" name="Google Shape;1893;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55"/>
            <p:cNvGrpSpPr/>
            <p:nvPr/>
          </p:nvGrpSpPr>
          <p:grpSpPr>
            <a:xfrm>
              <a:off x="4719450" y="605400"/>
              <a:ext cx="214500" cy="366900"/>
              <a:chOff x="2681850" y="605400"/>
              <a:chExt cx="214500" cy="366900"/>
            </a:xfrm>
          </p:grpSpPr>
          <p:sp>
            <p:nvSpPr>
              <p:cNvPr id="1896" name="Google Shape;1896;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55"/>
            <p:cNvGrpSpPr/>
            <p:nvPr/>
          </p:nvGrpSpPr>
          <p:grpSpPr>
            <a:xfrm>
              <a:off x="5228850" y="605400"/>
              <a:ext cx="214500" cy="366900"/>
              <a:chOff x="2681850" y="605400"/>
              <a:chExt cx="214500" cy="366900"/>
            </a:xfrm>
          </p:grpSpPr>
          <p:sp>
            <p:nvSpPr>
              <p:cNvPr id="1899" name="Google Shape;189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55"/>
            <p:cNvGrpSpPr/>
            <p:nvPr/>
          </p:nvGrpSpPr>
          <p:grpSpPr>
            <a:xfrm>
              <a:off x="5738250" y="605400"/>
              <a:ext cx="214500" cy="366900"/>
              <a:chOff x="2681850" y="605400"/>
              <a:chExt cx="214500" cy="366900"/>
            </a:xfrm>
          </p:grpSpPr>
          <p:sp>
            <p:nvSpPr>
              <p:cNvPr id="1902" name="Google Shape;190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5"/>
            <p:cNvGrpSpPr/>
            <p:nvPr/>
          </p:nvGrpSpPr>
          <p:grpSpPr>
            <a:xfrm>
              <a:off x="6247650" y="605400"/>
              <a:ext cx="214500" cy="366900"/>
              <a:chOff x="2681850" y="605400"/>
              <a:chExt cx="214500" cy="366900"/>
            </a:xfrm>
          </p:grpSpPr>
          <p:sp>
            <p:nvSpPr>
              <p:cNvPr id="1905" name="Google Shape;190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07" name="Google Shape;1907;p55"/>
          <p:cNvGrpSpPr/>
          <p:nvPr/>
        </p:nvGrpSpPr>
        <p:grpSpPr>
          <a:xfrm>
            <a:off x="2681850" y="2133600"/>
            <a:ext cx="3780300" cy="366900"/>
            <a:chOff x="2681850" y="605400"/>
            <a:chExt cx="3780300" cy="366900"/>
          </a:xfrm>
        </p:grpSpPr>
        <p:grpSp>
          <p:nvGrpSpPr>
            <p:cNvPr id="1908" name="Google Shape;1908;p55"/>
            <p:cNvGrpSpPr/>
            <p:nvPr/>
          </p:nvGrpSpPr>
          <p:grpSpPr>
            <a:xfrm>
              <a:off x="2681850" y="605400"/>
              <a:ext cx="214500" cy="366900"/>
              <a:chOff x="2681850" y="605400"/>
              <a:chExt cx="214500" cy="366900"/>
            </a:xfrm>
          </p:grpSpPr>
          <p:sp>
            <p:nvSpPr>
              <p:cNvPr id="1909" name="Google Shape;190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55"/>
            <p:cNvGrpSpPr/>
            <p:nvPr/>
          </p:nvGrpSpPr>
          <p:grpSpPr>
            <a:xfrm>
              <a:off x="3191250" y="605400"/>
              <a:ext cx="214500" cy="366900"/>
              <a:chOff x="2681850" y="605400"/>
              <a:chExt cx="214500" cy="366900"/>
            </a:xfrm>
          </p:grpSpPr>
          <p:sp>
            <p:nvSpPr>
              <p:cNvPr id="1912" name="Google Shape;191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 name="Google Shape;1914;p55"/>
            <p:cNvGrpSpPr/>
            <p:nvPr/>
          </p:nvGrpSpPr>
          <p:grpSpPr>
            <a:xfrm>
              <a:off x="3700650" y="605400"/>
              <a:ext cx="214500" cy="366900"/>
              <a:chOff x="2681850" y="605400"/>
              <a:chExt cx="214500" cy="366900"/>
            </a:xfrm>
          </p:grpSpPr>
          <p:sp>
            <p:nvSpPr>
              <p:cNvPr id="1915" name="Google Shape;191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55"/>
            <p:cNvGrpSpPr/>
            <p:nvPr/>
          </p:nvGrpSpPr>
          <p:grpSpPr>
            <a:xfrm>
              <a:off x="4210050" y="605400"/>
              <a:ext cx="214500" cy="366900"/>
              <a:chOff x="2681850" y="605400"/>
              <a:chExt cx="214500" cy="366900"/>
            </a:xfrm>
          </p:grpSpPr>
          <p:sp>
            <p:nvSpPr>
              <p:cNvPr id="1918" name="Google Shape;1918;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55"/>
            <p:cNvGrpSpPr/>
            <p:nvPr/>
          </p:nvGrpSpPr>
          <p:grpSpPr>
            <a:xfrm>
              <a:off x="4719450" y="605400"/>
              <a:ext cx="214500" cy="366900"/>
              <a:chOff x="2681850" y="605400"/>
              <a:chExt cx="214500" cy="366900"/>
            </a:xfrm>
          </p:grpSpPr>
          <p:sp>
            <p:nvSpPr>
              <p:cNvPr id="1921" name="Google Shape;1921;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55"/>
            <p:cNvGrpSpPr/>
            <p:nvPr/>
          </p:nvGrpSpPr>
          <p:grpSpPr>
            <a:xfrm>
              <a:off x="5228850" y="605400"/>
              <a:ext cx="214500" cy="366900"/>
              <a:chOff x="2681850" y="605400"/>
              <a:chExt cx="214500" cy="366900"/>
            </a:xfrm>
          </p:grpSpPr>
          <p:sp>
            <p:nvSpPr>
              <p:cNvPr id="1924" name="Google Shape;192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5"/>
            <p:cNvGrpSpPr/>
            <p:nvPr/>
          </p:nvGrpSpPr>
          <p:grpSpPr>
            <a:xfrm>
              <a:off x="5738250" y="605400"/>
              <a:ext cx="214500" cy="366900"/>
              <a:chOff x="2681850" y="605400"/>
              <a:chExt cx="214500" cy="366900"/>
            </a:xfrm>
          </p:grpSpPr>
          <p:sp>
            <p:nvSpPr>
              <p:cNvPr id="1927" name="Google Shape;192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55"/>
            <p:cNvGrpSpPr/>
            <p:nvPr/>
          </p:nvGrpSpPr>
          <p:grpSpPr>
            <a:xfrm>
              <a:off x="6247650" y="605400"/>
              <a:ext cx="214500" cy="366900"/>
              <a:chOff x="2681850" y="605400"/>
              <a:chExt cx="214500" cy="366900"/>
            </a:xfrm>
          </p:grpSpPr>
          <p:sp>
            <p:nvSpPr>
              <p:cNvPr id="1930" name="Google Shape;193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2" name="Google Shape;1932;p55"/>
          <p:cNvGrpSpPr/>
          <p:nvPr/>
        </p:nvGrpSpPr>
        <p:grpSpPr>
          <a:xfrm>
            <a:off x="2681850" y="2643000"/>
            <a:ext cx="3780300" cy="366900"/>
            <a:chOff x="2681850" y="605400"/>
            <a:chExt cx="3780300" cy="366900"/>
          </a:xfrm>
        </p:grpSpPr>
        <p:grpSp>
          <p:nvGrpSpPr>
            <p:cNvPr id="1933" name="Google Shape;1933;p55"/>
            <p:cNvGrpSpPr/>
            <p:nvPr/>
          </p:nvGrpSpPr>
          <p:grpSpPr>
            <a:xfrm>
              <a:off x="2681850" y="605400"/>
              <a:ext cx="214500" cy="366900"/>
              <a:chOff x="2681850" y="605400"/>
              <a:chExt cx="214500" cy="366900"/>
            </a:xfrm>
          </p:grpSpPr>
          <p:sp>
            <p:nvSpPr>
              <p:cNvPr id="1934" name="Google Shape;193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55"/>
            <p:cNvGrpSpPr/>
            <p:nvPr/>
          </p:nvGrpSpPr>
          <p:grpSpPr>
            <a:xfrm>
              <a:off x="3191250" y="605400"/>
              <a:ext cx="214500" cy="366900"/>
              <a:chOff x="2681850" y="605400"/>
              <a:chExt cx="214500" cy="366900"/>
            </a:xfrm>
          </p:grpSpPr>
          <p:sp>
            <p:nvSpPr>
              <p:cNvPr id="1937" name="Google Shape;193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55"/>
            <p:cNvGrpSpPr/>
            <p:nvPr/>
          </p:nvGrpSpPr>
          <p:grpSpPr>
            <a:xfrm>
              <a:off x="3700650" y="605400"/>
              <a:ext cx="214500" cy="366900"/>
              <a:chOff x="2681850" y="605400"/>
              <a:chExt cx="214500" cy="366900"/>
            </a:xfrm>
          </p:grpSpPr>
          <p:sp>
            <p:nvSpPr>
              <p:cNvPr id="1940" name="Google Shape;194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55"/>
            <p:cNvGrpSpPr/>
            <p:nvPr/>
          </p:nvGrpSpPr>
          <p:grpSpPr>
            <a:xfrm>
              <a:off x="4210050" y="605400"/>
              <a:ext cx="214500" cy="366900"/>
              <a:chOff x="2681850" y="605400"/>
              <a:chExt cx="214500" cy="366900"/>
            </a:xfrm>
          </p:grpSpPr>
          <p:sp>
            <p:nvSpPr>
              <p:cNvPr id="1943" name="Google Shape;1943;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 name="Google Shape;1945;p55"/>
            <p:cNvGrpSpPr/>
            <p:nvPr/>
          </p:nvGrpSpPr>
          <p:grpSpPr>
            <a:xfrm>
              <a:off x="4719450" y="605400"/>
              <a:ext cx="214500" cy="366900"/>
              <a:chOff x="2681850" y="605400"/>
              <a:chExt cx="214500" cy="366900"/>
            </a:xfrm>
          </p:grpSpPr>
          <p:sp>
            <p:nvSpPr>
              <p:cNvPr id="1946" name="Google Shape;1946;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55"/>
            <p:cNvGrpSpPr/>
            <p:nvPr/>
          </p:nvGrpSpPr>
          <p:grpSpPr>
            <a:xfrm>
              <a:off x="5228850" y="605400"/>
              <a:ext cx="214500" cy="366900"/>
              <a:chOff x="2681850" y="605400"/>
              <a:chExt cx="214500" cy="366900"/>
            </a:xfrm>
          </p:grpSpPr>
          <p:sp>
            <p:nvSpPr>
              <p:cNvPr id="1949" name="Google Shape;194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55"/>
            <p:cNvGrpSpPr/>
            <p:nvPr/>
          </p:nvGrpSpPr>
          <p:grpSpPr>
            <a:xfrm>
              <a:off x="5738250" y="605400"/>
              <a:ext cx="214500" cy="366900"/>
              <a:chOff x="2681850" y="605400"/>
              <a:chExt cx="214500" cy="366900"/>
            </a:xfrm>
          </p:grpSpPr>
          <p:sp>
            <p:nvSpPr>
              <p:cNvPr id="1952" name="Google Shape;195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55"/>
            <p:cNvGrpSpPr/>
            <p:nvPr/>
          </p:nvGrpSpPr>
          <p:grpSpPr>
            <a:xfrm>
              <a:off x="6247650" y="605400"/>
              <a:ext cx="214500" cy="366900"/>
              <a:chOff x="2681850" y="605400"/>
              <a:chExt cx="214500" cy="366900"/>
            </a:xfrm>
          </p:grpSpPr>
          <p:sp>
            <p:nvSpPr>
              <p:cNvPr id="1955" name="Google Shape;195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57" name="Google Shape;1957;p55"/>
          <p:cNvGrpSpPr/>
          <p:nvPr/>
        </p:nvGrpSpPr>
        <p:grpSpPr>
          <a:xfrm>
            <a:off x="2681775" y="3152400"/>
            <a:ext cx="3780300" cy="366900"/>
            <a:chOff x="2681850" y="605400"/>
            <a:chExt cx="3780300" cy="366900"/>
          </a:xfrm>
        </p:grpSpPr>
        <p:grpSp>
          <p:nvGrpSpPr>
            <p:cNvPr id="1958" name="Google Shape;1958;p55"/>
            <p:cNvGrpSpPr/>
            <p:nvPr/>
          </p:nvGrpSpPr>
          <p:grpSpPr>
            <a:xfrm>
              <a:off x="2681850" y="605400"/>
              <a:ext cx="214500" cy="366900"/>
              <a:chOff x="2681850" y="605400"/>
              <a:chExt cx="214500" cy="366900"/>
            </a:xfrm>
          </p:grpSpPr>
          <p:sp>
            <p:nvSpPr>
              <p:cNvPr id="1959" name="Google Shape;195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5"/>
            <p:cNvGrpSpPr/>
            <p:nvPr/>
          </p:nvGrpSpPr>
          <p:grpSpPr>
            <a:xfrm>
              <a:off x="3191250" y="605400"/>
              <a:ext cx="214500" cy="366900"/>
              <a:chOff x="2681850" y="605400"/>
              <a:chExt cx="214500" cy="366900"/>
            </a:xfrm>
          </p:grpSpPr>
          <p:sp>
            <p:nvSpPr>
              <p:cNvPr id="1962" name="Google Shape;196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55"/>
            <p:cNvGrpSpPr/>
            <p:nvPr/>
          </p:nvGrpSpPr>
          <p:grpSpPr>
            <a:xfrm>
              <a:off x="3700650" y="605400"/>
              <a:ext cx="214500" cy="366900"/>
              <a:chOff x="2681850" y="605400"/>
              <a:chExt cx="214500" cy="366900"/>
            </a:xfrm>
          </p:grpSpPr>
          <p:sp>
            <p:nvSpPr>
              <p:cNvPr id="1965" name="Google Shape;196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55"/>
            <p:cNvGrpSpPr/>
            <p:nvPr/>
          </p:nvGrpSpPr>
          <p:grpSpPr>
            <a:xfrm>
              <a:off x="4210050" y="605400"/>
              <a:ext cx="214500" cy="366900"/>
              <a:chOff x="2681850" y="605400"/>
              <a:chExt cx="214500" cy="366900"/>
            </a:xfrm>
          </p:grpSpPr>
          <p:sp>
            <p:nvSpPr>
              <p:cNvPr id="1968" name="Google Shape;1968;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5"/>
            <p:cNvGrpSpPr/>
            <p:nvPr/>
          </p:nvGrpSpPr>
          <p:grpSpPr>
            <a:xfrm>
              <a:off x="4719450" y="605400"/>
              <a:ext cx="214500" cy="366900"/>
              <a:chOff x="2681850" y="605400"/>
              <a:chExt cx="214500" cy="366900"/>
            </a:xfrm>
          </p:grpSpPr>
          <p:sp>
            <p:nvSpPr>
              <p:cNvPr id="1971" name="Google Shape;1971;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5"/>
            <p:cNvGrpSpPr/>
            <p:nvPr/>
          </p:nvGrpSpPr>
          <p:grpSpPr>
            <a:xfrm>
              <a:off x="5228850" y="605400"/>
              <a:ext cx="214500" cy="366900"/>
              <a:chOff x="2681850" y="605400"/>
              <a:chExt cx="214500" cy="366900"/>
            </a:xfrm>
          </p:grpSpPr>
          <p:sp>
            <p:nvSpPr>
              <p:cNvPr id="1974" name="Google Shape;197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 name="Google Shape;1976;p55"/>
            <p:cNvGrpSpPr/>
            <p:nvPr/>
          </p:nvGrpSpPr>
          <p:grpSpPr>
            <a:xfrm>
              <a:off x="5738250" y="605400"/>
              <a:ext cx="214500" cy="366900"/>
              <a:chOff x="2681850" y="605400"/>
              <a:chExt cx="214500" cy="366900"/>
            </a:xfrm>
          </p:grpSpPr>
          <p:sp>
            <p:nvSpPr>
              <p:cNvPr id="1977" name="Google Shape;197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55"/>
            <p:cNvGrpSpPr/>
            <p:nvPr/>
          </p:nvGrpSpPr>
          <p:grpSpPr>
            <a:xfrm>
              <a:off x="6247650" y="605400"/>
              <a:ext cx="214500" cy="366900"/>
              <a:chOff x="2681850" y="605400"/>
              <a:chExt cx="214500" cy="366900"/>
            </a:xfrm>
          </p:grpSpPr>
          <p:sp>
            <p:nvSpPr>
              <p:cNvPr id="1980" name="Google Shape;198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82" name="Google Shape;1982;p55"/>
          <p:cNvGrpSpPr/>
          <p:nvPr/>
        </p:nvGrpSpPr>
        <p:grpSpPr>
          <a:xfrm>
            <a:off x="2681775" y="3661663"/>
            <a:ext cx="3780300" cy="366900"/>
            <a:chOff x="2681850" y="605400"/>
            <a:chExt cx="3780300" cy="366900"/>
          </a:xfrm>
        </p:grpSpPr>
        <p:grpSp>
          <p:nvGrpSpPr>
            <p:cNvPr id="1983" name="Google Shape;1983;p55"/>
            <p:cNvGrpSpPr/>
            <p:nvPr/>
          </p:nvGrpSpPr>
          <p:grpSpPr>
            <a:xfrm>
              <a:off x="2681850" y="605400"/>
              <a:ext cx="214500" cy="366900"/>
              <a:chOff x="2681850" y="605400"/>
              <a:chExt cx="214500" cy="366900"/>
            </a:xfrm>
          </p:grpSpPr>
          <p:sp>
            <p:nvSpPr>
              <p:cNvPr id="1984" name="Google Shape;198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55"/>
            <p:cNvGrpSpPr/>
            <p:nvPr/>
          </p:nvGrpSpPr>
          <p:grpSpPr>
            <a:xfrm>
              <a:off x="3191250" y="605400"/>
              <a:ext cx="214500" cy="366900"/>
              <a:chOff x="2681850" y="605400"/>
              <a:chExt cx="214500" cy="366900"/>
            </a:xfrm>
          </p:grpSpPr>
          <p:sp>
            <p:nvSpPr>
              <p:cNvPr id="1987" name="Google Shape;198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5"/>
            <p:cNvGrpSpPr/>
            <p:nvPr/>
          </p:nvGrpSpPr>
          <p:grpSpPr>
            <a:xfrm>
              <a:off x="3700650" y="605400"/>
              <a:ext cx="214500" cy="366900"/>
              <a:chOff x="2681850" y="605400"/>
              <a:chExt cx="214500" cy="366900"/>
            </a:xfrm>
          </p:grpSpPr>
          <p:sp>
            <p:nvSpPr>
              <p:cNvPr id="1990" name="Google Shape;199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55"/>
            <p:cNvGrpSpPr/>
            <p:nvPr/>
          </p:nvGrpSpPr>
          <p:grpSpPr>
            <a:xfrm>
              <a:off x="4210050" y="605400"/>
              <a:ext cx="214500" cy="366900"/>
              <a:chOff x="2681850" y="605400"/>
              <a:chExt cx="214500" cy="366900"/>
            </a:xfrm>
          </p:grpSpPr>
          <p:sp>
            <p:nvSpPr>
              <p:cNvPr id="1993" name="Google Shape;1993;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5"/>
            <p:cNvGrpSpPr/>
            <p:nvPr/>
          </p:nvGrpSpPr>
          <p:grpSpPr>
            <a:xfrm>
              <a:off x="4719450" y="605400"/>
              <a:ext cx="214500" cy="366900"/>
              <a:chOff x="2681850" y="605400"/>
              <a:chExt cx="214500" cy="366900"/>
            </a:xfrm>
          </p:grpSpPr>
          <p:sp>
            <p:nvSpPr>
              <p:cNvPr id="1996" name="Google Shape;1996;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5"/>
            <p:cNvGrpSpPr/>
            <p:nvPr/>
          </p:nvGrpSpPr>
          <p:grpSpPr>
            <a:xfrm>
              <a:off x="5228850" y="605400"/>
              <a:ext cx="214500" cy="366900"/>
              <a:chOff x="2681850" y="605400"/>
              <a:chExt cx="214500" cy="366900"/>
            </a:xfrm>
          </p:grpSpPr>
          <p:sp>
            <p:nvSpPr>
              <p:cNvPr id="1999" name="Google Shape;199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 name="Google Shape;2001;p55"/>
            <p:cNvGrpSpPr/>
            <p:nvPr/>
          </p:nvGrpSpPr>
          <p:grpSpPr>
            <a:xfrm>
              <a:off x="5738250" y="605400"/>
              <a:ext cx="214500" cy="366900"/>
              <a:chOff x="2681850" y="605400"/>
              <a:chExt cx="214500" cy="366900"/>
            </a:xfrm>
          </p:grpSpPr>
          <p:sp>
            <p:nvSpPr>
              <p:cNvPr id="2002" name="Google Shape;200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55"/>
            <p:cNvGrpSpPr/>
            <p:nvPr/>
          </p:nvGrpSpPr>
          <p:grpSpPr>
            <a:xfrm>
              <a:off x="6247650" y="605400"/>
              <a:ext cx="214500" cy="366900"/>
              <a:chOff x="2681850" y="605400"/>
              <a:chExt cx="214500" cy="366900"/>
            </a:xfrm>
          </p:grpSpPr>
          <p:sp>
            <p:nvSpPr>
              <p:cNvPr id="2005" name="Google Shape;200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07" name="Google Shape;2007;p55"/>
          <p:cNvGrpSpPr/>
          <p:nvPr/>
        </p:nvGrpSpPr>
        <p:grpSpPr>
          <a:xfrm>
            <a:off x="2681775" y="4171063"/>
            <a:ext cx="3780300" cy="366900"/>
            <a:chOff x="2681850" y="605400"/>
            <a:chExt cx="3780300" cy="366900"/>
          </a:xfrm>
        </p:grpSpPr>
        <p:grpSp>
          <p:nvGrpSpPr>
            <p:cNvPr id="2008" name="Google Shape;2008;p55"/>
            <p:cNvGrpSpPr/>
            <p:nvPr/>
          </p:nvGrpSpPr>
          <p:grpSpPr>
            <a:xfrm>
              <a:off x="2681850" y="605400"/>
              <a:ext cx="214500" cy="366900"/>
              <a:chOff x="2681850" y="605400"/>
              <a:chExt cx="214500" cy="366900"/>
            </a:xfrm>
          </p:grpSpPr>
          <p:sp>
            <p:nvSpPr>
              <p:cNvPr id="2009" name="Google Shape;200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 name="Google Shape;2011;p55"/>
            <p:cNvGrpSpPr/>
            <p:nvPr/>
          </p:nvGrpSpPr>
          <p:grpSpPr>
            <a:xfrm>
              <a:off x="3191250" y="605400"/>
              <a:ext cx="214500" cy="366900"/>
              <a:chOff x="2681850" y="605400"/>
              <a:chExt cx="214500" cy="366900"/>
            </a:xfrm>
          </p:grpSpPr>
          <p:sp>
            <p:nvSpPr>
              <p:cNvPr id="2012" name="Google Shape;201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5"/>
            <p:cNvGrpSpPr/>
            <p:nvPr/>
          </p:nvGrpSpPr>
          <p:grpSpPr>
            <a:xfrm>
              <a:off x="3700650" y="605400"/>
              <a:ext cx="214500" cy="366900"/>
              <a:chOff x="2681850" y="605400"/>
              <a:chExt cx="214500" cy="366900"/>
            </a:xfrm>
          </p:grpSpPr>
          <p:sp>
            <p:nvSpPr>
              <p:cNvPr id="2015" name="Google Shape;201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5"/>
            <p:cNvGrpSpPr/>
            <p:nvPr/>
          </p:nvGrpSpPr>
          <p:grpSpPr>
            <a:xfrm>
              <a:off x="4210050" y="605400"/>
              <a:ext cx="214500" cy="366900"/>
              <a:chOff x="2681850" y="605400"/>
              <a:chExt cx="214500" cy="366900"/>
            </a:xfrm>
          </p:grpSpPr>
          <p:sp>
            <p:nvSpPr>
              <p:cNvPr id="2018" name="Google Shape;2018;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 name="Google Shape;2020;p55"/>
            <p:cNvGrpSpPr/>
            <p:nvPr/>
          </p:nvGrpSpPr>
          <p:grpSpPr>
            <a:xfrm>
              <a:off x="4719450" y="605400"/>
              <a:ext cx="214500" cy="366900"/>
              <a:chOff x="2681850" y="605400"/>
              <a:chExt cx="214500" cy="366900"/>
            </a:xfrm>
          </p:grpSpPr>
          <p:sp>
            <p:nvSpPr>
              <p:cNvPr id="2021" name="Google Shape;2021;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55"/>
            <p:cNvGrpSpPr/>
            <p:nvPr/>
          </p:nvGrpSpPr>
          <p:grpSpPr>
            <a:xfrm>
              <a:off x="5228850" y="605400"/>
              <a:ext cx="214500" cy="366900"/>
              <a:chOff x="2681850" y="605400"/>
              <a:chExt cx="214500" cy="366900"/>
            </a:xfrm>
          </p:grpSpPr>
          <p:sp>
            <p:nvSpPr>
              <p:cNvPr id="2024" name="Google Shape;202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55"/>
            <p:cNvGrpSpPr/>
            <p:nvPr/>
          </p:nvGrpSpPr>
          <p:grpSpPr>
            <a:xfrm>
              <a:off x="5738250" y="605400"/>
              <a:ext cx="214500" cy="366900"/>
              <a:chOff x="2681850" y="605400"/>
              <a:chExt cx="214500" cy="366900"/>
            </a:xfrm>
          </p:grpSpPr>
          <p:sp>
            <p:nvSpPr>
              <p:cNvPr id="2027" name="Google Shape;202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55"/>
            <p:cNvGrpSpPr/>
            <p:nvPr/>
          </p:nvGrpSpPr>
          <p:grpSpPr>
            <a:xfrm>
              <a:off x="6247650" y="605400"/>
              <a:ext cx="214500" cy="366900"/>
              <a:chOff x="2681850" y="605400"/>
              <a:chExt cx="214500" cy="366900"/>
            </a:xfrm>
          </p:grpSpPr>
          <p:sp>
            <p:nvSpPr>
              <p:cNvPr id="2030" name="Google Shape;203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32" name="Google Shape;2032;p55"/>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3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(100% colored).</a:t>
            </a:r>
            <a:endParaRPr sz="1200" b="1">
              <a:solidFill>
                <a:schemeClr val="dk2"/>
              </a:solidFill>
              <a:latin typeface="Lato"/>
              <a:ea typeface="Lato"/>
              <a:cs typeface="Lato"/>
              <a:sym typeface="Lato"/>
            </a:endParaRPr>
          </a:p>
        </p:txBody>
      </p:sp>
      <p:sp>
        <p:nvSpPr>
          <p:cNvPr id="2033" name="Google Shape;2033;p55"/>
          <p:cNvSpPr txBox="1"/>
          <p:nvPr/>
        </p:nvSpPr>
        <p:spPr>
          <a:xfrm>
            <a:off x="260850" y="1482275"/>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MSAA:</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Run the fragment shader only once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Only apply the output color to covered samples.</a:t>
            </a:r>
            <a:endParaRPr sz="1200" b="1">
              <a:solidFill>
                <a:schemeClr val="dk2"/>
              </a:solidFill>
              <a:latin typeface="Lato"/>
              <a:ea typeface="Lato"/>
              <a:cs typeface="Lato"/>
              <a:sym typeface="Lato"/>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037"/>
        <p:cNvGrpSpPr/>
        <p:nvPr/>
      </p:nvGrpSpPr>
      <p:grpSpPr>
        <a:xfrm>
          <a:off x="0" y="0"/>
          <a:ext cx="0" cy="0"/>
          <a:chOff x="0" y="0"/>
          <a:chExt cx="0" cy="0"/>
        </a:xfrm>
      </p:grpSpPr>
      <p:sp>
        <p:nvSpPr>
          <p:cNvPr id="2038" name="Google Shape;2038;p56"/>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rot="957031">
            <a:off x="2862627" y="1142968"/>
            <a:ext cx="4149457" cy="2571637"/>
          </a:xfrm>
          <a:prstGeom prst="triangle">
            <a:avLst>
              <a:gd name="adj" fmla="val 50000"/>
            </a:avLst>
          </a:prstGeom>
          <a:noFill/>
          <a:ln w="9525" cap="flat" cmpd="sng">
            <a:solidFill>
              <a:schemeClr val="accent3"/>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5081400" y="1043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4062600" y="15529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35532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55908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30438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35532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45720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50814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61002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2x MSAA (2 Samples per Pixel)</a:t>
            </a:r>
            <a:endParaRPr sz="2400" b="1">
              <a:solidFill>
                <a:schemeClr val="accent3"/>
              </a:solidFill>
              <a:latin typeface="Lato"/>
              <a:ea typeface="Lato"/>
              <a:cs typeface="Lato"/>
              <a:sym typeface="Lato"/>
            </a:endParaRPr>
          </a:p>
        </p:txBody>
      </p:sp>
      <p:grpSp>
        <p:nvGrpSpPr>
          <p:cNvPr id="2104" name="Google Shape;2104;p56"/>
          <p:cNvGrpSpPr/>
          <p:nvPr/>
        </p:nvGrpSpPr>
        <p:grpSpPr>
          <a:xfrm>
            <a:off x="2681850" y="605400"/>
            <a:ext cx="3780300" cy="366900"/>
            <a:chOff x="2681850" y="605400"/>
            <a:chExt cx="3780300" cy="366900"/>
          </a:xfrm>
        </p:grpSpPr>
        <p:grpSp>
          <p:nvGrpSpPr>
            <p:cNvPr id="2105" name="Google Shape;2105;p56"/>
            <p:cNvGrpSpPr/>
            <p:nvPr/>
          </p:nvGrpSpPr>
          <p:grpSpPr>
            <a:xfrm>
              <a:off x="2681850" y="605400"/>
              <a:ext cx="214500" cy="366900"/>
              <a:chOff x="2681850" y="605400"/>
              <a:chExt cx="214500" cy="366900"/>
            </a:xfrm>
          </p:grpSpPr>
          <p:sp>
            <p:nvSpPr>
              <p:cNvPr id="2106" name="Google Shape;210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56"/>
            <p:cNvGrpSpPr/>
            <p:nvPr/>
          </p:nvGrpSpPr>
          <p:grpSpPr>
            <a:xfrm>
              <a:off x="3191250" y="605400"/>
              <a:ext cx="214500" cy="366900"/>
              <a:chOff x="2681850" y="605400"/>
              <a:chExt cx="214500" cy="366900"/>
            </a:xfrm>
          </p:grpSpPr>
          <p:sp>
            <p:nvSpPr>
              <p:cNvPr id="2109" name="Google Shape;210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56"/>
            <p:cNvGrpSpPr/>
            <p:nvPr/>
          </p:nvGrpSpPr>
          <p:grpSpPr>
            <a:xfrm>
              <a:off x="3700650" y="605400"/>
              <a:ext cx="214500" cy="366900"/>
              <a:chOff x="2681850" y="605400"/>
              <a:chExt cx="214500" cy="366900"/>
            </a:xfrm>
          </p:grpSpPr>
          <p:sp>
            <p:nvSpPr>
              <p:cNvPr id="2112" name="Google Shape;211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 name="Google Shape;2114;p56"/>
            <p:cNvGrpSpPr/>
            <p:nvPr/>
          </p:nvGrpSpPr>
          <p:grpSpPr>
            <a:xfrm>
              <a:off x="4210050" y="605400"/>
              <a:ext cx="214500" cy="366900"/>
              <a:chOff x="2681850" y="605400"/>
              <a:chExt cx="214500" cy="366900"/>
            </a:xfrm>
          </p:grpSpPr>
          <p:sp>
            <p:nvSpPr>
              <p:cNvPr id="2115" name="Google Shape;2115;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6"/>
            <p:cNvGrpSpPr/>
            <p:nvPr/>
          </p:nvGrpSpPr>
          <p:grpSpPr>
            <a:xfrm>
              <a:off x="4719450" y="605400"/>
              <a:ext cx="214500" cy="366900"/>
              <a:chOff x="2681850" y="605400"/>
              <a:chExt cx="214500" cy="366900"/>
            </a:xfrm>
          </p:grpSpPr>
          <p:sp>
            <p:nvSpPr>
              <p:cNvPr id="2118" name="Google Shape;2118;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56"/>
            <p:cNvGrpSpPr/>
            <p:nvPr/>
          </p:nvGrpSpPr>
          <p:grpSpPr>
            <a:xfrm>
              <a:off x="5228850" y="605400"/>
              <a:ext cx="214500" cy="366900"/>
              <a:chOff x="2681850" y="605400"/>
              <a:chExt cx="214500" cy="366900"/>
            </a:xfrm>
          </p:grpSpPr>
          <p:sp>
            <p:nvSpPr>
              <p:cNvPr id="2121" name="Google Shape;212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56"/>
            <p:cNvGrpSpPr/>
            <p:nvPr/>
          </p:nvGrpSpPr>
          <p:grpSpPr>
            <a:xfrm>
              <a:off x="5738250" y="605400"/>
              <a:ext cx="214500" cy="366900"/>
              <a:chOff x="2681850" y="605400"/>
              <a:chExt cx="214500" cy="366900"/>
            </a:xfrm>
          </p:grpSpPr>
          <p:sp>
            <p:nvSpPr>
              <p:cNvPr id="2124" name="Google Shape;212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56"/>
            <p:cNvGrpSpPr/>
            <p:nvPr/>
          </p:nvGrpSpPr>
          <p:grpSpPr>
            <a:xfrm>
              <a:off x="6247650" y="605400"/>
              <a:ext cx="214500" cy="366900"/>
              <a:chOff x="2681850" y="605400"/>
              <a:chExt cx="214500" cy="366900"/>
            </a:xfrm>
          </p:grpSpPr>
          <p:sp>
            <p:nvSpPr>
              <p:cNvPr id="2127" name="Google Shape;212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29" name="Google Shape;2129;p56"/>
          <p:cNvGrpSpPr/>
          <p:nvPr/>
        </p:nvGrpSpPr>
        <p:grpSpPr>
          <a:xfrm>
            <a:off x="2681850" y="1114800"/>
            <a:ext cx="3780300" cy="366900"/>
            <a:chOff x="2681850" y="605400"/>
            <a:chExt cx="3780300" cy="366900"/>
          </a:xfrm>
        </p:grpSpPr>
        <p:grpSp>
          <p:nvGrpSpPr>
            <p:cNvPr id="2130" name="Google Shape;2130;p56"/>
            <p:cNvGrpSpPr/>
            <p:nvPr/>
          </p:nvGrpSpPr>
          <p:grpSpPr>
            <a:xfrm>
              <a:off x="2681850" y="605400"/>
              <a:ext cx="214500" cy="366900"/>
              <a:chOff x="2681850" y="605400"/>
              <a:chExt cx="214500" cy="366900"/>
            </a:xfrm>
          </p:grpSpPr>
          <p:sp>
            <p:nvSpPr>
              <p:cNvPr id="2131" name="Google Shape;213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56"/>
            <p:cNvGrpSpPr/>
            <p:nvPr/>
          </p:nvGrpSpPr>
          <p:grpSpPr>
            <a:xfrm>
              <a:off x="3191250" y="605400"/>
              <a:ext cx="214500" cy="366900"/>
              <a:chOff x="2681850" y="605400"/>
              <a:chExt cx="214500" cy="366900"/>
            </a:xfrm>
          </p:grpSpPr>
          <p:sp>
            <p:nvSpPr>
              <p:cNvPr id="2134" name="Google Shape;213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56"/>
            <p:cNvGrpSpPr/>
            <p:nvPr/>
          </p:nvGrpSpPr>
          <p:grpSpPr>
            <a:xfrm>
              <a:off x="3700650" y="605400"/>
              <a:ext cx="214500" cy="366900"/>
              <a:chOff x="2681850" y="605400"/>
              <a:chExt cx="214500" cy="366900"/>
            </a:xfrm>
          </p:grpSpPr>
          <p:sp>
            <p:nvSpPr>
              <p:cNvPr id="2137" name="Google Shape;213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56"/>
            <p:cNvGrpSpPr/>
            <p:nvPr/>
          </p:nvGrpSpPr>
          <p:grpSpPr>
            <a:xfrm>
              <a:off x="4210050" y="605400"/>
              <a:ext cx="214500" cy="366900"/>
              <a:chOff x="2681850" y="605400"/>
              <a:chExt cx="214500" cy="366900"/>
            </a:xfrm>
          </p:grpSpPr>
          <p:sp>
            <p:nvSpPr>
              <p:cNvPr id="2140" name="Google Shape;2140;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 name="Google Shape;2142;p56"/>
            <p:cNvGrpSpPr/>
            <p:nvPr/>
          </p:nvGrpSpPr>
          <p:grpSpPr>
            <a:xfrm>
              <a:off x="4719450" y="605400"/>
              <a:ext cx="214500" cy="366900"/>
              <a:chOff x="2681850" y="605400"/>
              <a:chExt cx="214500" cy="366900"/>
            </a:xfrm>
          </p:grpSpPr>
          <p:sp>
            <p:nvSpPr>
              <p:cNvPr id="2143" name="Google Shape;2143;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56"/>
            <p:cNvGrpSpPr/>
            <p:nvPr/>
          </p:nvGrpSpPr>
          <p:grpSpPr>
            <a:xfrm>
              <a:off x="5228850" y="605400"/>
              <a:ext cx="214500" cy="366900"/>
              <a:chOff x="2681850" y="605400"/>
              <a:chExt cx="214500" cy="366900"/>
            </a:xfrm>
          </p:grpSpPr>
          <p:sp>
            <p:nvSpPr>
              <p:cNvPr id="2146" name="Google Shape;214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56"/>
            <p:cNvGrpSpPr/>
            <p:nvPr/>
          </p:nvGrpSpPr>
          <p:grpSpPr>
            <a:xfrm>
              <a:off x="5738250" y="605400"/>
              <a:ext cx="214500" cy="366900"/>
              <a:chOff x="2681850" y="605400"/>
              <a:chExt cx="214500" cy="366900"/>
            </a:xfrm>
          </p:grpSpPr>
          <p:sp>
            <p:nvSpPr>
              <p:cNvPr id="2149" name="Google Shape;214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56"/>
            <p:cNvGrpSpPr/>
            <p:nvPr/>
          </p:nvGrpSpPr>
          <p:grpSpPr>
            <a:xfrm>
              <a:off x="6247650" y="605400"/>
              <a:ext cx="214500" cy="366900"/>
              <a:chOff x="2681850" y="605400"/>
              <a:chExt cx="214500" cy="366900"/>
            </a:xfrm>
          </p:grpSpPr>
          <p:sp>
            <p:nvSpPr>
              <p:cNvPr id="2152" name="Google Shape;215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54" name="Google Shape;2154;p56"/>
          <p:cNvGrpSpPr/>
          <p:nvPr/>
        </p:nvGrpSpPr>
        <p:grpSpPr>
          <a:xfrm>
            <a:off x="2681850" y="1624200"/>
            <a:ext cx="3780300" cy="366900"/>
            <a:chOff x="2681850" y="605400"/>
            <a:chExt cx="3780300" cy="366900"/>
          </a:xfrm>
        </p:grpSpPr>
        <p:grpSp>
          <p:nvGrpSpPr>
            <p:cNvPr id="2155" name="Google Shape;2155;p56"/>
            <p:cNvGrpSpPr/>
            <p:nvPr/>
          </p:nvGrpSpPr>
          <p:grpSpPr>
            <a:xfrm>
              <a:off x="2681850" y="605400"/>
              <a:ext cx="214500" cy="366900"/>
              <a:chOff x="2681850" y="605400"/>
              <a:chExt cx="214500" cy="366900"/>
            </a:xfrm>
          </p:grpSpPr>
          <p:sp>
            <p:nvSpPr>
              <p:cNvPr id="2156" name="Google Shape;215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56"/>
            <p:cNvGrpSpPr/>
            <p:nvPr/>
          </p:nvGrpSpPr>
          <p:grpSpPr>
            <a:xfrm>
              <a:off x="3191250" y="605400"/>
              <a:ext cx="214500" cy="366900"/>
              <a:chOff x="2681850" y="605400"/>
              <a:chExt cx="214500" cy="366900"/>
            </a:xfrm>
          </p:grpSpPr>
          <p:sp>
            <p:nvSpPr>
              <p:cNvPr id="2159" name="Google Shape;215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56"/>
            <p:cNvGrpSpPr/>
            <p:nvPr/>
          </p:nvGrpSpPr>
          <p:grpSpPr>
            <a:xfrm>
              <a:off x="3700650" y="605400"/>
              <a:ext cx="214500" cy="366900"/>
              <a:chOff x="2681850" y="605400"/>
              <a:chExt cx="214500" cy="366900"/>
            </a:xfrm>
          </p:grpSpPr>
          <p:sp>
            <p:nvSpPr>
              <p:cNvPr id="2162" name="Google Shape;216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 name="Google Shape;2164;p56"/>
            <p:cNvGrpSpPr/>
            <p:nvPr/>
          </p:nvGrpSpPr>
          <p:grpSpPr>
            <a:xfrm>
              <a:off x="4210050" y="605400"/>
              <a:ext cx="214500" cy="366900"/>
              <a:chOff x="2681850" y="605400"/>
              <a:chExt cx="214500" cy="366900"/>
            </a:xfrm>
          </p:grpSpPr>
          <p:sp>
            <p:nvSpPr>
              <p:cNvPr id="2165" name="Google Shape;2165;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 name="Google Shape;2167;p56"/>
            <p:cNvGrpSpPr/>
            <p:nvPr/>
          </p:nvGrpSpPr>
          <p:grpSpPr>
            <a:xfrm>
              <a:off x="4719450" y="605400"/>
              <a:ext cx="214500" cy="366900"/>
              <a:chOff x="2681850" y="605400"/>
              <a:chExt cx="214500" cy="366900"/>
            </a:xfrm>
          </p:grpSpPr>
          <p:sp>
            <p:nvSpPr>
              <p:cNvPr id="2168" name="Google Shape;2168;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 name="Google Shape;2170;p56"/>
            <p:cNvGrpSpPr/>
            <p:nvPr/>
          </p:nvGrpSpPr>
          <p:grpSpPr>
            <a:xfrm>
              <a:off x="5228850" y="605400"/>
              <a:ext cx="214500" cy="366900"/>
              <a:chOff x="2681850" y="605400"/>
              <a:chExt cx="214500" cy="366900"/>
            </a:xfrm>
          </p:grpSpPr>
          <p:sp>
            <p:nvSpPr>
              <p:cNvPr id="2171" name="Google Shape;217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56"/>
            <p:cNvGrpSpPr/>
            <p:nvPr/>
          </p:nvGrpSpPr>
          <p:grpSpPr>
            <a:xfrm>
              <a:off x="5738250" y="605400"/>
              <a:ext cx="214500" cy="366900"/>
              <a:chOff x="2681850" y="605400"/>
              <a:chExt cx="214500" cy="366900"/>
            </a:xfrm>
          </p:grpSpPr>
          <p:sp>
            <p:nvSpPr>
              <p:cNvPr id="2174" name="Google Shape;217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 name="Google Shape;2176;p56"/>
            <p:cNvGrpSpPr/>
            <p:nvPr/>
          </p:nvGrpSpPr>
          <p:grpSpPr>
            <a:xfrm>
              <a:off x="6247650" y="605400"/>
              <a:ext cx="214500" cy="366900"/>
              <a:chOff x="2681850" y="605400"/>
              <a:chExt cx="214500" cy="366900"/>
            </a:xfrm>
          </p:grpSpPr>
          <p:sp>
            <p:nvSpPr>
              <p:cNvPr id="2177" name="Google Shape;217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79" name="Google Shape;2179;p56"/>
          <p:cNvGrpSpPr/>
          <p:nvPr/>
        </p:nvGrpSpPr>
        <p:grpSpPr>
          <a:xfrm>
            <a:off x="2681850" y="2133600"/>
            <a:ext cx="3780300" cy="366900"/>
            <a:chOff x="2681850" y="605400"/>
            <a:chExt cx="3780300" cy="366900"/>
          </a:xfrm>
        </p:grpSpPr>
        <p:grpSp>
          <p:nvGrpSpPr>
            <p:cNvPr id="2180" name="Google Shape;2180;p56"/>
            <p:cNvGrpSpPr/>
            <p:nvPr/>
          </p:nvGrpSpPr>
          <p:grpSpPr>
            <a:xfrm>
              <a:off x="2681850" y="605400"/>
              <a:ext cx="214500" cy="366900"/>
              <a:chOff x="2681850" y="605400"/>
              <a:chExt cx="214500" cy="366900"/>
            </a:xfrm>
          </p:grpSpPr>
          <p:sp>
            <p:nvSpPr>
              <p:cNvPr id="2181" name="Google Shape;218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56"/>
            <p:cNvGrpSpPr/>
            <p:nvPr/>
          </p:nvGrpSpPr>
          <p:grpSpPr>
            <a:xfrm>
              <a:off x="3191250" y="605400"/>
              <a:ext cx="214500" cy="366900"/>
              <a:chOff x="2681850" y="605400"/>
              <a:chExt cx="214500" cy="366900"/>
            </a:xfrm>
          </p:grpSpPr>
          <p:sp>
            <p:nvSpPr>
              <p:cNvPr id="2184" name="Google Shape;218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56"/>
            <p:cNvGrpSpPr/>
            <p:nvPr/>
          </p:nvGrpSpPr>
          <p:grpSpPr>
            <a:xfrm>
              <a:off x="3700650" y="605400"/>
              <a:ext cx="214500" cy="366900"/>
              <a:chOff x="2681850" y="605400"/>
              <a:chExt cx="214500" cy="366900"/>
            </a:xfrm>
          </p:grpSpPr>
          <p:sp>
            <p:nvSpPr>
              <p:cNvPr id="2187" name="Google Shape;218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56"/>
            <p:cNvGrpSpPr/>
            <p:nvPr/>
          </p:nvGrpSpPr>
          <p:grpSpPr>
            <a:xfrm>
              <a:off x="4210050" y="605400"/>
              <a:ext cx="214500" cy="366900"/>
              <a:chOff x="2681850" y="605400"/>
              <a:chExt cx="214500" cy="366900"/>
            </a:xfrm>
          </p:grpSpPr>
          <p:sp>
            <p:nvSpPr>
              <p:cNvPr id="2190" name="Google Shape;2190;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 name="Google Shape;2192;p56"/>
            <p:cNvGrpSpPr/>
            <p:nvPr/>
          </p:nvGrpSpPr>
          <p:grpSpPr>
            <a:xfrm>
              <a:off x="4719450" y="605400"/>
              <a:ext cx="214500" cy="366900"/>
              <a:chOff x="2681850" y="605400"/>
              <a:chExt cx="214500" cy="366900"/>
            </a:xfrm>
          </p:grpSpPr>
          <p:sp>
            <p:nvSpPr>
              <p:cNvPr id="2193" name="Google Shape;2193;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 name="Google Shape;2195;p56"/>
            <p:cNvGrpSpPr/>
            <p:nvPr/>
          </p:nvGrpSpPr>
          <p:grpSpPr>
            <a:xfrm>
              <a:off x="5228850" y="605400"/>
              <a:ext cx="214500" cy="366900"/>
              <a:chOff x="2681850" y="605400"/>
              <a:chExt cx="214500" cy="366900"/>
            </a:xfrm>
          </p:grpSpPr>
          <p:sp>
            <p:nvSpPr>
              <p:cNvPr id="2196" name="Google Shape;219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56"/>
            <p:cNvGrpSpPr/>
            <p:nvPr/>
          </p:nvGrpSpPr>
          <p:grpSpPr>
            <a:xfrm>
              <a:off x="5738250" y="605400"/>
              <a:ext cx="214500" cy="366900"/>
              <a:chOff x="2681850" y="605400"/>
              <a:chExt cx="214500" cy="366900"/>
            </a:xfrm>
          </p:grpSpPr>
          <p:sp>
            <p:nvSpPr>
              <p:cNvPr id="2199" name="Google Shape;219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56"/>
            <p:cNvGrpSpPr/>
            <p:nvPr/>
          </p:nvGrpSpPr>
          <p:grpSpPr>
            <a:xfrm>
              <a:off x="6247650" y="605400"/>
              <a:ext cx="214500" cy="366900"/>
              <a:chOff x="2681850" y="605400"/>
              <a:chExt cx="214500" cy="366900"/>
            </a:xfrm>
          </p:grpSpPr>
          <p:sp>
            <p:nvSpPr>
              <p:cNvPr id="2202" name="Google Shape;220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04" name="Google Shape;2204;p56"/>
          <p:cNvGrpSpPr/>
          <p:nvPr/>
        </p:nvGrpSpPr>
        <p:grpSpPr>
          <a:xfrm>
            <a:off x="2681850" y="2643000"/>
            <a:ext cx="3780300" cy="366900"/>
            <a:chOff x="2681850" y="605400"/>
            <a:chExt cx="3780300" cy="366900"/>
          </a:xfrm>
        </p:grpSpPr>
        <p:grpSp>
          <p:nvGrpSpPr>
            <p:cNvPr id="2205" name="Google Shape;2205;p56"/>
            <p:cNvGrpSpPr/>
            <p:nvPr/>
          </p:nvGrpSpPr>
          <p:grpSpPr>
            <a:xfrm>
              <a:off x="2681850" y="605400"/>
              <a:ext cx="214500" cy="366900"/>
              <a:chOff x="2681850" y="605400"/>
              <a:chExt cx="214500" cy="366900"/>
            </a:xfrm>
          </p:grpSpPr>
          <p:sp>
            <p:nvSpPr>
              <p:cNvPr id="2206" name="Google Shape;220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56"/>
            <p:cNvGrpSpPr/>
            <p:nvPr/>
          </p:nvGrpSpPr>
          <p:grpSpPr>
            <a:xfrm>
              <a:off x="3191250" y="605400"/>
              <a:ext cx="214500" cy="366900"/>
              <a:chOff x="2681850" y="605400"/>
              <a:chExt cx="214500" cy="366900"/>
            </a:xfrm>
          </p:grpSpPr>
          <p:sp>
            <p:nvSpPr>
              <p:cNvPr id="2209" name="Google Shape;220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56"/>
            <p:cNvGrpSpPr/>
            <p:nvPr/>
          </p:nvGrpSpPr>
          <p:grpSpPr>
            <a:xfrm>
              <a:off x="3700650" y="605400"/>
              <a:ext cx="214500" cy="366900"/>
              <a:chOff x="2681850" y="605400"/>
              <a:chExt cx="214500" cy="366900"/>
            </a:xfrm>
          </p:grpSpPr>
          <p:sp>
            <p:nvSpPr>
              <p:cNvPr id="2212" name="Google Shape;221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 name="Google Shape;2214;p56"/>
            <p:cNvGrpSpPr/>
            <p:nvPr/>
          </p:nvGrpSpPr>
          <p:grpSpPr>
            <a:xfrm>
              <a:off x="4210050" y="605400"/>
              <a:ext cx="214500" cy="366900"/>
              <a:chOff x="2681850" y="605400"/>
              <a:chExt cx="214500" cy="366900"/>
            </a:xfrm>
          </p:grpSpPr>
          <p:sp>
            <p:nvSpPr>
              <p:cNvPr id="2215" name="Google Shape;2215;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56"/>
            <p:cNvGrpSpPr/>
            <p:nvPr/>
          </p:nvGrpSpPr>
          <p:grpSpPr>
            <a:xfrm>
              <a:off x="4719450" y="605400"/>
              <a:ext cx="214500" cy="366900"/>
              <a:chOff x="2681850" y="605400"/>
              <a:chExt cx="214500" cy="366900"/>
            </a:xfrm>
          </p:grpSpPr>
          <p:sp>
            <p:nvSpPr>
              <p:cNvPr id="2218" name="Google Shape;2218;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6"/>
            <p:cNvGrpSpPr/>
            <p:nvPr/>
          </p:nvGrpSpPr>
          <p:grpSpPr>
            <a:xfrm>
              <a:off x="5228850" y="605400"/>
              <a:ext cx="214500" cy="366900"/>
              <a:chOff x="2681850" y="605400"/>
              <a:chExt cx="214500" cy="366900"/>
            </a:xfrm>
          </p:grpSpPr>
          <p:sp>
            <p:nvSpPr>
              <p:cNvPr id="2221" name="Google Shape;222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56"/>
            <p:cNvGrpSpPr/>
            <p:nvPr/>
          </p:nvGrpSpPr>
          <p:grpSpPr>
            <a:xfrm>
              <a:off x="5738250" y="605400"/>
              <a:ext cx="214500" cy="366900"/>
              <a:chOff x="2681850" y="605400"/>
              <a:chExt cx="214500" cy="366900"/>
            </a:xfrm>
          </p:grpSpPr>
          <p:sp>
            <p:nvSpPr>
              <p:cNvPr id="2224" name="Google Shape;222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 name="Google Shape;2226;p56"/>
            <p:cNvGrpSpPr/>
            <p:nvPr/>
          </p:nvGrpSpPr>
          <p:grpSpPr>
            <a:xfrm>
              <a:off x="6247650" y="605400"/>
              <a:ext cx="214500" cy="366900"/>
              <a:chOff x="2681850" y="605400"/>
              <a:chExt cx="214500" cy="366900"/>
            </a:xfrm>
          </p:grpSpPr>
          <p:sp>
            <p:nvSpPr>
              <p:cNvPr id="2227" name="Google Shape;222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9" name="Google Shape;2229;p56"/>
          <p:cNvGrpSpPr/>
          <p:nvPr/>
        </p:nvGrpSpPr>
        <p:grpSpPr>
          <a:xfrm>
            <a:off x="2681775" y="3152400"/>
            <a:ext cx="3780300" cy="366900"/>
            <a:chOff x="2681850" y="605400"/>
            <a:chExt cx="3780300" cy="366900"/>
          </a:xfrm>
        </p:grpSpPr>
        <p:grpSp>
          <p:nvGrpSpPr>
            <p:cNvPr id="2230" name="Google Shape;2230;p56"/>
            <p:cNvGrpSpPr/>
            <p:nvPr/>
          </p:nvGrpSpPr>
          <p:grpSpPr>
            <a:xfrm>
              <a:off x="2681850" y="605400"/>
              <a:ext cx="214500" cy="366900"/>
              <a:chOff x="2681850" y="605400"/>
              <a:chExt cx="214500" cy="366900"/>
            </a:xfrm>
          </p:grpSpPr>
          <p:sp>
            <p:nvSpPr>
              <p:cNvPr id="2231" name="Google Shape;223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6"/>
            <p:cNvGrpSpPr/>
            <p:nvPr/>
          </p:nvGrpSpPr>
          <p:grpSpPr>
            <a:xfrm>
              <a:off x="3191250" y="605400"/>
              <a:ext cx="214500" cy="366900"/>
              <a:chOff x="2681850" y="605400"/>
              <a:chExt cx="214500" cy="366900"/>
            </a:xfrm>
          </p:grpSpPr>
          <p:sp>
            <p:nvSpPr>
              <p:cNvPr id="2234" name="Google Shape;223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56"/>
            <p:cNvGrpSpPr/>
            <p:nvPr/>
          </p:nvGrpSpPr>
          <p:grpSpPr>
            <a:xfrm>
              <a:off x="3700650" y="605400"/>
              <a:ext cx="214500" cy="366900"/>
              <a:chOff x="2681850" y="605400"/>
              <a:chExt cx="214500" cy="366900"/>
            </a:xfrm>
          </p:grpSpPr>
          <p:sp>
            <p:nvSpPr>
              <p:cNvPr id="2237" name="Google Shape;223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56"/>
            <p:cNvGrpSpPr/>
            <p:nvPr/>
          </p:nvGrpSpPr>
          <p:grpSpPr>
            <a:xfrm>
              <a:off x="4210050" y="605400"/>
              <a:ext cx="214500" cy="366900"/>
              <a:chOff x="2681850" y="605400"/>
              <a:chExt cx="214500" cy="366900"/>
            </a:xfrm>
          </p:grpSpPr>
          <p:sp>
            <p:nvSpPr>
              <p:cNvPr id="2240" name="Google Shape;2240;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 name="Google Shape;2242;p56"/>
            <p:cNvGrpSpPr/>
            <p:nvPr/>
          </p:nvGrpSpPr>
          <p:grpSpPr>
            <a:xfrm>
              <a:off x="4719450" y="605400"/>
              <a:ext cx="214500" cy="366900"/>
              <a:chOff x="2681850" y="605400"/>
              <a:chExt cx="214500" cy="366900"/>
            </a:xfrm>
          </p:grpSpPr>
          <p:sp>
            <p:nvSpPr>
              <p:cNvPr id="2243" name="Google Shape;2243;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56"/>
            <p:cNvGrpSpPr/>
            <p:nvPr/>
          </p:nvGrpSpPr>
          <p:grpSpPr>
            <a:xfrm>
              <a:off x="5228850" y="605400"/>
              <a:ext cx="214500" cy="366900"/>
              <a:chOff x="2681850" y="605400"/>
              <a:chExt cx="214500" cy="366900"/>
            </a:xfrm>
          </p:grpSpPr>
          <p:sp>
            <p:nvSpPr>
              <p:cNvPr id="2246" name="Google Shape;224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6"/>
            <p:cNvGrpSpPr/>
            <p:nvPr/>
          </p:nvGrpSpPr>
          <p:grpSpPr>
            <a:xfrm>
              <a:off x="5738250" y="605400"/>
              <a:ext cx="214500" cy="366900"/>
              <a:chOff x="2681850" y="605400"/>
              <a:chExt cx="214500" cy="366900"/>
            </a:xfrm>
          </p:grpSpPr>
          <p:sp>
            <p:nvSpPr>
              <p:cNvPr id="2249" name="Google Shape;224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56"/>
            <p:cNvGrpSpPr/>
            <p:nvPr/>
          </p:nvGrpSpPr>
          <p:grpSpPr>
            <a:xfrm>
              <a:off x="6247650" y="605400"/>
              <a:ext cx="214500" cy="366900"/>
              <a:chOff x="2681850" y="605400"/>
              <a:chExt cx="214500" cy="366900"/>
            </a:xfrm>
          </p:grpSpPr>
          <p:sp>
            <p:nvSpPr>
              <p:cNvPr id="2252" name="Google Shape;225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4" name="Google Shape;2254;p56"/>
          <p:cNvGrpSpPr/>
          <p:nvPr/>
        </p:nvGrpSpPr>
        <p:grpSpPr>
          <a:xfrm>
            <a:off x="2681775" y="3661663"/>
            <a:ext cx="3780300" cy="366900"/>
            <a:chOff x="2681850" y="605400"/>
            <a:chExt cx="3780300" cy="366900"/>
          </a:xfrm>
        </p:grpSpPr>
        <p:grpSp>
          <p:nvGrpSpPr>
            <p:cNvPr id="2255" name="Google Shape;2255;p56"/>
            <p:cNvGrpSpPr/>
            <p:nvPr/>
          </p:nvGrpSpPr>
          <p:grpSpPr>
            <a:xfrm>
              <a:off x="2681850" y="605400"/>
              <a:ext cx="214500" cy="366900"/>
              <a:chOff x="2681850" y="605400"/>
              <a:chExt cx="214500" cy="366900"/>
            </a:xfrm>
          </p:grpSpPr>
          <p:sp>
            <p:nvSpPr>
              <p:cNvPr id="2256" name="Google Shape;225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6"/>
            <p:cNvGrpSpPr/>
            <p:nvPr/>
          </p:nvGrpSpPr>
          <p:grpSpPr>
            <a:xfrm>
              <a:off x="3191250" y="605400"/>
              <a:ext cx="214500" cy="366900"/>
              <a:chOff x="2681850" y="605400"/>
              <a:chExt cx="214500" cy="366900"/>
            </a:xfrm>
          </p:grpSpPr>
          <p:sp>
            <p:nvSpPr>
              <p:cNvPr id="2259" name="Google Shape;225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6"/>
            <p:cNvGrpSpPr/>
            <p:nvPr/>
          </p:nvGrpSpPr>
          <p:grpSpPr>
            <a:xfrm>
              <a:off x="3700650" y="605400"/>
              <a:ext cx="214500" cy="366900"/>
              <a:chOff x="2681850" y="605400"/>
              <a:chExt cx="214500" cy="366900"/>
            </a:xfrm>
          </p:grpSpPr>
          <p:sp>
            <p:nvSpPr>
              <p:cNvPr id="2262" name="Google Shape;226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6"/>
            <p:cNvGrpSpPr/>
            <p:nvPr/>
          </p:nvGrpSpPr>
          <p:grpSpPr>
            <a:xfrm>
              <a:off x="4210050" y="605400"/>
              <a:ext cx="214500" cy="366900"/>
              <a:chOff x="2681850" y="605400"/>
              <a:chExt cx="214500" cy="366900"/>
            </a:xfrm>
          </p:grpSpPr>
          <p:sp>
            <p:nvSpPr>
              <p:cNvPr id="2265" name="Google Shape;2265;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56"/>
            <p:cNvGrpSpPr/>
            <p:nvPr/>
          </p:nvGrpSpPr>
          <p:grpSpPr>
            <a:xfrm>
              <a:off x="4719450" y="605400"/>
              <a:ext cx="214500" cy="366900"/>
              <a:chOff x="2681850" y="605400"/>
              <a:chExt cx="214500" cy="366900"/>
            </a:xfrm>
          </p:grpSpPr>
          <p:sp>
            <p:nvSpPr>
              <p:cNvPr id="2268" name="Google Shape;2268;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56"/>
            <p:cNvGrpSpPr/>
            <p:nvPr/>
          </p:nvGrpSpPr>
          <p:grpSpPr>
            <a:xfrm>
              <a:off x="5228850" y="605400"/>
              <a:ext cx="214500" cy="366900"/>
              <a:chOff x="2681850" y="605400"/>
              <a:chExt cx="214500" cy="366900"/>
            </a:xfrm>
          </p:grpSpPr>
          <p:sp>
            <p:nvSpPr>
              <p:cNvPr id="2271" name="Google Shape;227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56"/>
            <p:cNvGrpSpPr/>
            <p:nvPr/>
          </p:nvGrpSpPr>
          <p:grpSpPr>
            <a:xfrm>
              <a:off x="5738250" y="605400"/>
              <a:ext cx="214500" cy="366900"/>
              <a:chOff x="2681850" y="605400"/>
              <a:chExt cx="214500" cy="366900"/>
            </a:xfrm>
          </p:grpSpPr>
          <p:sp>
            <p:nvSpPr>
              <p:cNvPr id="2274" name="Google Shape;227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6"/>
            <p:cNvGrpSpPr/>
            <p:nvPr/>
          </p:nvGrpSpPr>
          <p:grpSpPr>
            <a:xfrm>
              <a:off x="6247650" y="605400"/>
              <a:ext cx="214500" cy="366900"/>
              <a:chOff x="2681850" y="605400"/>
              <a:chExt cx="214500" cy="366900"/>
            </a:xfrm>
          </p:grpSpPr>
          <p:sp>
            <p:nvSpPr>
              <p:cNvPr id="2277" name="Google Shape;227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79" name="Google Shape;2279;p56"/>
          <p:cNvGrpSpPr/>
          <p:nvPr/>
        </p:nvGrpSpPr>
        <p:grpSpPr>
          <a:xfrm>
            <a:off x="2681775" y="4171063"/>
            <a:ext cx="3780300" cy="366900"/>
            <a:chOff x="2681850" y="605400"/>
            <a:chExt cx="3780300" cy="366900"/>
          </a:xfrm>
        </p:grpSpPr>
        <p:grpSp>
          <p:nvGrpSpPr>
            <p:cNvPr id="2280" name="Google Shape;2280;p56"/>
            <p:cNvGrpSpPr/>
            <p:nvPr/>
          </p:nvGrpSpPr>
          <p:grpSpPr>
            <a:xfrm>
              <a:off x="2681850" y="605400"/>
              <a:ext cx="214500" cy="366900"/>
              <a:chOff x="2681850" y="605400"/>
              <a:chExt cx="214500" cy="366900"/>
            </a:xfrm>
          </p:grpSpPr>
          <p:sp>
            <p:nvSpPr>
              <p:cNvPr id="2281" name="Google Shape;228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 name="Google Shape;2283;p56"/>
            <p:cNvGrpSpPr/>
            <p:nvPr/>
          </p:nvGrpSpPr>
          <p:grpSpPr>
            <a:xfrm>
              <a:off x="3191250" y="605400"/>
              <a:ext cx="214500" cy="366900"/>
              <a:chOff x="2681850" y="605400"/>
              <a:chExt cx="214500" cy="366900"/>
            </a:xfrm>
          </p:grpSpPr>
          <p:sp>
            <p:nvSpPr>
              <p:cNvPr id="2284" name="Google Shape;228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 name="Google Shape;2286;p56"/>
            <p:cNvGrpSpPr/>
            <p:nvPr/>
          </p:nvGrpSpPr>
          <p:grpSpPr>
            <a:xfrm>
              <a:off x="3700650" y="605400"/>
              <a:ext cx="214500" cy="366900"/>
              <a:chOff x="2681850" y="605400"/>
              <a:chExt cx="214500" cy="366900"/>
            </a:xfrm>
          </p:grpSpPr>
          <p:sp>
            <p:nvSpPr>
              <p:cNvPr id="2287" name="Google Shape;228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2289;p56"/>
            <p:cNvGrpSpPr/>
            <p:nvPr/>
          </p:nvGrpSpPr>
          <p:grpSpPr>
            <a:xfrm>
              <a:off x="4210050" y="605400"/>
              <a:ext cx="214500" cy="366900"/>
              <a:chOff x="2681850" y="605400"/>
              <a:chExt cx="214500" cy="366900"/>
            </a:xfrm>
          </p:grpSpPr>
          <p:sp>
            <p:nvSpPr>
              <p:cNvPr id="2290" name="Google Shape;2290;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56"/>
            <p:cNvGrpSpPr/>
            <p:nvPr/>
          </p:nvGrpSpPr>
          <p:grpSpPr>
            <a:xfrm>
              <a:off x="4719450" y="605400"/>
              <a:ext cx="214500" cy="366900"/>
              <a:chOff x="2681850" y="605400"/>
              <a:chExt cx="214500" cy="366900"/>
            </a:xfrm>
          </p:grpSpPr>
          <p:sp>
            <p:nvSpPr>
              <p:cNvPr id="2293" name="Google Shape;2293;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 name="Google Shape;2295;p56"/>
            <p:cNvGrpSpPr/>
            <p:nvPr/>
          </p:nvGrpSpPr>
          <p:grpSpPr>
            <a:xfrm>
              <a:off x="5228850" y="605400"/>
              <a:ext cx="214500" cy="366900"/>
              <a:chOff x="2681850" y="605400"/>
              <a:chExt cx="214500" cy="366900"/>
            </a:xfrm>
          </p:grpSpPr>
          <p:sp>
            <p:nvSpPr>
              <p:cNvPr id="2296" name="Google Shape;229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56"/>
            <p:cNvGrpSpPr/>
            <p:nvPr/>
          </p:nvGrpSpPr>
          <p:grpSpPr>
            <a:xfrm>
              <a:off x="5738250" y="605400"/>
              <a:ext cx="214500" cy="366900"/>
              <a:chOff x="2681850" y="605400"/>
              <a:chExt cx="214500" cy="366900"/>
            </a:xfrm>
          </p:grpSpPr>
          <p:sp>
            <p:nvSpPr>
              <p:cNvPr id="2299" name="Google Shape;229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 name="Google Shape;2301;p56"/>
            <p:cNvGrpSpPr/>
            <p:nvPr/>
          </p:nvGrpSpPr>
          <p:grpSpPr>
            <a:xfrm>
              <a:off x="6247650" y="605400"/>
              <a:ext cx="214500" cy="366900"/>
              <a:chOff x="2681850" y="605400"/>
              <a:chExt cx="214500" cy="366900"/>
            </a:xfrm>
          </p:grpSpPr>
          <p:sp>
            <p:nvSpPr>
              <p:cNvPr id="2302" name="Google Shape;230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04" name="Google Shape;2304;p56"/>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3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09" name="Google Shape;2309;p57"/>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7"/>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7"/>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7"/>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7"/>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7"/>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7"/>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7"/>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7"/>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7"/>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7"/>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7"/>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7"/>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7"/>
          <p:cNvSpPr/>
          <p:nvPr/>
        </p:nvSpPr>
        <p:spPr>
          <a:xfrm>
            <a:off x="5081400" y="1043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7"/>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7"/>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7"/>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7"/>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7"/>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7"/>
          <p:cNvSpPr/>
          <p:nvPr/>
        </p:nvSpPr>
        <p:spPr>
          <a:xfrm>
            <a:off x="4062600" y="15529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7"/>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7"/>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7"/>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7"/>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7"/>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7"/>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7"/>
          <p:cNvSpPr/>
          <p:nvPr/>
        </p:nvSpPr>
        <p:spPr>
          <a:xfrm>
            <a:off x="35532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7"/>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7"/>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7"/>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7"/>
          <p:cNvSpPr/>
          <p:nvPr/>
        </p:nvSpPr>
        <p:spPr>
          <a:xfrm>
            <a:off x="55908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7"/>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7"/>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7"/>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7"/>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7"/>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7"/>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7"/>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7"/>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7"/>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7"/>
          <p:cNvSpPr/>
          <p:nvPr/>
        </p:nvSpPr>
        <p:spPr>
          <a:xfrm>
            <a:off x="30438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7"/>
          <p:cNvSpPr/>
          <p:nvPr/>
        </p:nvSpPr>
        <p:spPr>
          <a:xfrm>
            <a:off x="35532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7"/>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7"/>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7"/>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7"/>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7"/>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7"/>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7"/>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7"/>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7"/>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7"/>
          <p:cNvSpPr/>
          <p:nvPr/>
        </p:nvSpPr>
        <p:spPr>
          <a:xfrm>
            <a:off x="45720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7"/>
          <p:cNvSpPr/>
          <p:nvPr/>
        </p:nvSpPr>
        <p:spPr>
          <a:xfrm>
            <a:off x="50814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7"/>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7"/>
          <p:cNvSpPr/>
          <p:nvPr/>
        </p:nvSpPr>
        <p:spPr>
          <a:xfrm>
            <a:off x="61002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7"/>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7"/>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7"/>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7"/>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7"/>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7"/>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7"/>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7"/>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7"/>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2x MSAA (2 Samples per Pixel)</a:t>
            </a:r>
            <a:endParaRPr sz="2400" b="1">
              <a:solidFill>
                <a:schemeClr val="accent3"/>
              </a:solidFill>
              <a:latin typeface="Lato"/>
              <a:ea typeface="Lato"/>
              <a:cs typeface="Lato"/>
              <a:sym typeface="Lato"/>
            </a:endParaRPr>
          </a:p>
        </p:txBody>
      </p:sp>
      <p:sp>
        <p:nvSpPr>
          <p:cNvPr id="2374" name="Google Shape;2374;p57"/>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3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378"/>
        <p:cNvGrpSpPr/>
        <p:nvPr/>
      </p:nvGrpSpPr>
      <p:grpSpPr>
        <a:xfrm>
          <a:off x="0" y="0"/>
          <a:ext cx="0" cy="0"/>
          <a:chOff x="0" y="0"/>
          <a:chExt cx="0" cy="0"/>
        </a:xfrm>
      </p:grpSpPr>
      <p:sp>
        <p:nvSpPr>
          <p:cNvPr id="2379" name="Google Shape;2379;p58"/>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081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45720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081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3553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0626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5720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5081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3043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3553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0626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5720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5081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5590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3553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0626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720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5081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5590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5081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5590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6100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4x MSAA (4 Samples per Pixel)</a:t>
            </a:r>
            <a:endParaRPr sz="2400" b="1">
              <a:solidFill>
                <a:schemeClr val="accent3"/>
              </a:solidFill>
              <a:latin typeface="Lato"/>
              <a:ea typeface="Lato"/>
              <a:cs typeface="Lato"/>
              <a:sym typeface="Lato"/>
            </a:endParaRPr>
          </a:p>
        </p:txBody>
      </p:sp>
      <p:sp>
        <p:nvSpPr>
          <p:cNvPr id="2445" name="Google Shape;2445;p58"/>
          <p:cNvSpPr txBox="1"/>
          <p:nvPr/>
        </p:nvSpPr>
        <p:spPr>
          <a:xfrm>
            <a:off x="6781800" y="1326500"/>
            <a:ext cx="2101200" cy="282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5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(25%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3 sample covered (75%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4 sample covered (100% colored).</a:t>
            </a:r>
            <a:endParaRPr sz="1200" b="1">
              <a:solidFill>
                <a:schemeClr val="dk2"/>
              </a:solidFill>
              <a:latin typeface="Lato"/>
              <a:ea typeface="Lato"/>
              <a:cs typeface="Lato"/>
              <a:sym typeface="Lato"/>
            </a:endParaRPr>
          </a:p>
        </p:txBody>
      </p:sp>
      <p:grpSp>
        <p:nvGrpSpPr>
          <p:cNvPr id="2446" name="Google Shape;2446;p58"/>
          <p:cNvGrpSpPr/>
          <p:nvPr/>
        </p:nvGrpSpPr>
        <p:grpSpPr>
          <a:xfrm>
            <a:off x="2586775" y="564488"/>
            <a:ext cx="3971500" cy="953838"/>
            <a:chOff x="2586775" y="564488"/>
            <a:chExt cx="3971500" cy="953838"/>
          </a:xfrm>
        </p:grpSpPr>
        <p:grpSp>
          <p:nvGrpSpPr>
            <p:cNvPr id="2447" name="Google Shape;2447;p58"/>
            <p:cNvGrpSpPr/>
            <p:nvPr/>
          </p:nvGrpSpPr>
          <p:grpSpPr>
            <a:xfrm>
              <a:off x="2587975" y="564488"/>
              <a:ext cx="3970300" cy="440163"/>
              <a:chOff x="2587975" y="564488"/>
              <a:chExt cx="3970300" cy="440163"/>
            </a:xfrm>
          </p:grpSpPr>
          <p:grpSp>
            <p:nvGrpSpPr>
              <p:cNvPr id="2448" name="Google Shape;2448;p58"/>
              <p:cNvGrpSpPr/>
              <p:nvPr/>
            </p:nvGrpSpPr>
            <p:grpSpPr>
              <a:xfrm>
                <a:off x="2587975" y="576475"/>
                <a:ext cx="395500" cy="424750"/>
                <a:chOff x="2589100" y="583325"/>
                <a:chExt cx="395500" cy="424750"/>
              </a:xfrm>
            </p:grpSpPr>
            <p:sp>
              <p:nvSpPr>
                <p:cNvPr id="2449" name="Google Shape;244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3" name="Google Shape;2453;p58"/>
              <p:cNvGrpSpPr/>
              <p:nvPr/>
            </p:nvGrpSpPr>
            <p:grpSpPr>
              <a:xfrm>
                <a:off x="3099625" y="569625"/>
                <a:ext cx="395500" cy="424750"/>
                <a:chOff x="2589100" y="583325"/>
                <a:chExt cx="395500" cy="424750"/>
              </a:xfrm>
            </p:grpSpPr>
            <p:sp>
              <p:nvSpPr>
                <p:cNvPr id="2454" name="Google Shape;245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58"/>
              <p:cNvGrpSpPr/>
              <p:nvPr/>
            </p:nvGrpSpPr>
            <p:grpSpPr>
              <a:xfrm>
                <a:off x="3609025" y="579900"/>
                <a:ext cx="395500" cy="424750"/>
                <a:chOff x="2589100" y="583325"/>
                <a:chExt cx="395500" cy="424750"/>
              </a:xfrm>
            </p:grpSpPr>
            <p:sp>
              <p:nvSpPr>
                <p:cNvPr id="2459" name="Google Shape;245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 name="Google Shape;2463;p58"/>
              <p:cNvGrpSpPr/>
              <p:nvPr/>
            </p:nvGrpSpPr>
            <p:grpSpPr>
              <a:xfrm>
                <a:off x="4120675" y="573050"/>
                <a:ext cx="395500" cy="424750"/>
                <a:chOff x="2589100" y="583325"/>
                <a:chExt cx="395500" cy="424750"/>
              </a:xfrm>
            </p:grpSpPr>
            <p:sp>
              <p:nvSpPr>
                <p:cNvPr id="2464" name="Google Shape;246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58"/>
              <p:cNvGrpSpPr/>
              <p:nvPr/>
            </p:nvGrpSpPr>
            <p:grpSpPr>
              <a:xfrm>
                <a:off x="4630075" y="571338"/>
                <a:ext cx="395500" cy="424750"/>
                <a:chOff x="2589100" y="583325"/>
                <a:chExt cx="395500" cy="424750"/>
              </a:xfrm>
            </p:grpSpPr>
            <p:sp>
              <p:nvSpPr>
                <p:cNvPr id="2469" name="Google Shape;246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58"/>
              <p:cNvGrpSpPr/>
              <p:nvPr/>
            </p:nvGrpSpPr>
            <p:grpSpPr>
              <a:xfrm>
                <a:off x="5141725" y="564488"/>
                <a:ext cx="395500" cy="424750"/>
                <a:chOff x="2589100" y="583325"/>
                <a:chExt cx="395500" cy="424750"/>
              </a:xfrm>
            </p:grpSpPr>
            <p:sp>
              <p:nvSpPr>
                <p:cNvPr id="2474" name="Google Shape;247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58"/>
              <p:cNvGrpSpPr/>
              <p:nvPr/>
            </p:nvGrpSpPr>
            <p:grpSpPr>
              <a:xfrm>
                <a:off x="5651125" y="574763"/>
                <a:ext cx="395500" cy="424750"/>
                <a:chOff x="2589100" y="583325"/>
                <a:chExt cx="395500" cy="424750"/>
              </a:xfrm>
            </p:grpSpPr>
            <p:sp>
              <p:nvSpPr>
                <p:cNvPr id="2479" name="Google Shape;247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 name="Google Shape;2483;p58"/>
              <p:cNvGrpSpPr/>
              <p:nvPr/>
            </p:nvGrpSpPr>
            <p:grpSpPr>
              <a:xfrm>
                <a:off x="6162775" y="567913"/>
                <a:ext cx="395500" cy="424750"/>
                <a:chOff x="2589100" y="583325"/>
                <a:chExt cx="395500" cy="424750"/>
              </a:xfrm>
            </p:grpSpPr>
            <p:sp>
              <p:nvSpPr>
                <p:cNvPr id="2484" name="Google Shape;248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8" name="Google Shape;2488;p58"/>
            <p:cNvGrpSpPr/>
            <p:nvPr/>
          </p:nvGrpSpPr>
          <p:grpSpPr>
            <a:xfrm>
              <a:off x="2586775" y="1078163"/>
              <a:ext cx="3970300" cy="440163"/>
              <a:chOff x="2587975" y="564488"/>
              <a:chExt cx="3970300" cy="440163"/>
            </a:xfrm>
          </p:grpSpPr>
          <p:grpSp>
            <p:nvGrpSpPr>
              <p:cNvPr id="2489" name="Google Shape;2489;p58"/>
              <p:cNvGrpSpPr/>
              <p:nvPr/>
            </p:nvGrpSpPr>
            <p:grpSpPr>
              <a:xfrm>
                <a:off x="2587975" y="576475"/>
                <a:ext cx="395500" cy="424750"/>
                <a:chOff x="2589100" y="583325"/>
                <a:chExt cx="395500" cy="424750"/>
              </a:xfrm>
            </p:grpSpPr>
            <p:sp>
              <p:nvSpPr>
                <p:cNvPr id="2490" name="Google Shape;249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58"/>
              <p:cNvGrpSpPr/>
              <p:nvPr/>
            </p:nvGrpSpPr>
            <p:grpSpPr>
              <a:xfrm>
                <a:off x="3099625" y="569625"/>
                <a:ext cx="395500" cy="424750"/>
                <a:chOff x="2589100" y="583325"/>
                <a:chExt cx="395500" cy="424750"/>
              </a:xfrm>
            </p:grpSpPr>
            <p:sp>
              <p:nvSpPr>
                <p:cNvPr id="2495" name="Google Shape;249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58"/>
              <p:cNvGrpSpPr/>
              <p:nvPr/>
            </p:nvGrpSpPr>
            <p:grpSpPr>
              <a:xfrm>
                <a:off x="3609025" y="579900"/>
                <a:ext cx="395500" cy="424750"/>
                <a:chOff x="2589100" y="583325"/>
                <a:chExt cx="395500" cy="424750"/>
              </a:xfrm>
            </p:grpSpPr>
            <p:sp>
              <p:nvSpPr>
                <p:cNvPr id="2500" name="Google Shape;250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58"/>
              <p:cNvGrpSpPr/>
              <p:nvPr/>
            </p:nvGrpSpPr>
            <p:grpSpPr>
              <a:xfrm>
                <a:off x="4120675" y="573050"/>
                <a:ext cx="395500" cy="424750"/>
                <a:chOff x="2589100" y="583325"/>
                <a:chExt cx="395500" cy="424750"/>
              </a:xfrm>
            </p:grpSpPr>
            <p:sp>
              <p:nvSpPr>
                <p:cNvPr id="2505" name="Google Shape;250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 name="Google Shape;2509;p58"/>
              <p:cNvGrpSpPr/>
              <p:nvPr/>
            </p:nvGrpSpPr>
            <p:grpSpPr>
              <a:xfrm>
                <a:off x="4630075" y="571338"/>
                <a:ext cx="395500" cy="424750"/>
                <a:chOff x="2589100" y="583325"/>
                <a:chExt cx="395500" cy="424750"/>
              </a:xfrm>
            </p:grpSpPr>
            <p:sp>
              <p:nvSpPr>
                <p:cNvPr id="2510" name="Google Shape;251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58"/>
              <p:cNvGrpSpPr/>
              <p:nvPr/>
            </p:nvGrpSpPr>
            <p:grpSpPr>
              <a:xfrm>
                <a:off x="5141725" y="564488"/>
                <a:ext cx="395500" cy="424750"/>
                <a:chOff x="2589100" y="583325"/>
                <a:chExt cx="395500" cy="424750"/>
              </a:xfrm>
            </p:grpSpPr>
            <p:sp>
              <p:nvSpPr>
                <p:cNvPr id="2515" name="Google Shape;251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58"/>
              <p:cNvGrpSpPr/>
              <p:nvPr/>
            </p:nvGrpSpPr>
            <p:grpSpPr>
              <a:xfrm>
                <a:off x="5651125" y="574763"/>
                <a:ext cx="395500" cy="424750"/>
                <a:chOff x="2589100" y="583325"/>
                <a:chExt cx="395500" cy="424750"/>
              </a:xfrm>
            </p:grpSpPr>
            <p:sp>
              <p:nvSpPr>
                <p:cNvPr id="2520" name="Google Shape;252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58"/>
              <p:cNvGrpSpPr/>
              <p:nvPr/>
            </p:nvGrpSpPr>
            <p:grpSpPr>
              <a:xfrm>
                <a:off x="6162775" y="567913"/>
                <a:ext cx="395500" cy="424750"/>
                <a:chOff x="2589100" y="583325"/>
                <a:chExt cx="395500" cy="424750"/>
              </a:xfrm>
            </p:grpSpPr>
            <p:sp>
              <p:nvSpPr>
                <p:cNvPr id="2525" name="Google Shape;252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529" name="Google Shape;2529;p58"/>
          <p:cNvGrpSpPr/>
          <p:nvPr/>
        </p:nvGrpSpPr>
        <p:grpSpPr>
          <a:xfrm>
            <a:off x="2586775" y="1585425"/>
            <a:ext cx="3971500" cy="953838"/>
            <a:chOff x="2586775" y="564488"/>
            <a:chExt cx="3971500" cy="953838"/>
          </a:xfrm>
        </p:grpSpPr>
        <p:grpSp>
          <p:nvGrpSpPr>
            <p:cNvPr id="2530" name="Google Shape;2530;p58"/>
            <p:cNvGrpSpPr/>
            <p:nvPr/>
          </p:nvGrpSpPr>
          <p:grpSpPr>
            <a:xfrm>
              <a:off x="2587975" y="564488"/>
              <a:ext cx="3970300" cy="440163"/>
              <a:chOff x="2587975" y="564488"/>
              <a:chExt cx="3970300" cy="440163"/>
            </a:xfrm>
          </p:grpSpPr>
          <p:grpSp>
            <p:nvGrpSpPr>
              <p:cNvPr id="2531" name="Google Shape;2531;p58"/>
              <p:cNvGrpSpPr/>
              <p:nvPr/>
            </p:nvGrpSpPr>
            <p:grpSpPr>
              <a:xfrm>
                <a:off x="2587975" y="576475"/>
                <a:ext cx="395500" cy="424750"/>
                <a:chOff x="2589100" y="583325"/>
                <a:chExt cx="395500" cy="424750"/>
              </a:xfrm>
            </p:grpSpPr>
            <p:sp>
              <p:nvSpPr>
                <p:cNvPr id="2532" name="Google Shape;2532;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6" name="Google Shape;2536;p58"/>
              <p:cNvGrpSpPr/>
              <p:nvPr/>
            </p:nvGrpSpPr>
            <p:grpSpPr>
              <a:xfrm>
                <a:off x="3099625" y="569625"/>
                <a:ext cx="395500" cy="424750"/>
                <a:chOff x="2589100" y="583325"/>
                <a:chExt cx="395500" cy="424750"/>
              </a:xfrm>
            </p:grpSpPr>
            <p:sp>
              <p:nvSpPr>
                <p:cNvPr id="2537" name="Google Shape;2537;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58"/>
              <p:cNvGrpSpPr/>
              <p:nvPr/>
            </p:nvGrpSpPr>
            <p:grpSpPr>
              <a:xfrm>
                <a:off x="3609025" y="579900"/>
                <a:ext cx="395500" cy="424750"/>
                <a:chOff x="2589100" y="583325"/>
                <a:chExt cx="395500" cy="424750"/>
              </a:xfrm>
            </p:grpSpPr>
            <p:sp>
              <p:nvSpPr>
                <p:cNvPr id="2542" name="Google Shape;2542;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58"/>
              <p:cNvGrpSpPr/>
              <p:nvPr/>
            </p:nvGrpSpPr>
            <p:grpSpPr>
              <a:xfrm>
                <a:off x="4120675" y="573050"/>
                <a:ext cx="395500" cy="424750"/>
                <a:chOff x="2589100" y="583325"/>
                <a:chExt cx="395500" cy="424750"/>
              </a:xfrm>
            </p:grpSpPr>
            <p:sp>
              <p:nvSpPr>
                <p:cNvPr id="2547" name="Google Shape;2547;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1" name="Google Shape;2551;p58"/>
              <p:cNvGrpSpPr/>
              <p:nvPr/>
            </p:nvGrpSpPr>
            <p:grpSpPr>
              <a:xfrm>
                <a:off x="4630075" y="571338"/>
                <a:ext cx="395500" cy="424750"/>
                <a:chOff x="2589100" y="583325"/>
                <a:chExt cx="395500" cy="424750"/>
              </a:xfrm>
            </p:grpSpPr>
            <p:sp>
              <p:nvSpPr>
                <p:cNvPr id="2552" name="Google Shape;2552;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58"/>
              <p:cNvGrpSpPr/>
              <p:nvPr/>
            </p:nvGrpSpPr>
            <p:grpSpPr>
              <a:xfrm>
                <a:off x="5141725" y="564488"/>
                <a:ext cx="395500" cy="424750"/>
                <a:chOff x="2589100" y="583325"/>
                <a:chExt cx="395500" cy="424750"/>
              </a:xfrm>
            </p:grpSpPr>
            <p:sp>
              <p:nvSpPr>
                <p:cNvPr id="2557" name="Google Shape;2557;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58"/>
              <p:cNvGrpSpPr/>
              <p:nvPr/>
            </p:nvGrpSpPr>
            <p:grpSpPr>
              <a:xfrm>
                <a:off x="5651125" y="574763"/>
                <a:ext cx="395500" cy="424750"/>
                <a:chOff x="2589100" y="583325"/>
                <a:chExt cx="395500" cy="424750"/>
              </a:xfrm>
            </p:grpSpPr>
            <p:sp>
              <p:nvSpPr>
                <p:cNvPr id="2562" name="Google Shape;2562;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58"/>
              <p:cNvGrpSpPr/>
              <p:nvPr/>
            </p:nvGrpSpPr>
            <p:grpSpPr>
              <a:xfrm>
                <a:off x="6162775" y="567913"/>
                <a:ext cx="395500" cy="424750"/>
                <a:chOff x="2589100" y="583325"/>
                <a:chExt cx="395500" cy="424750"/>
              </a:xfrm>
            </p:grpSpPr>
            <p:sp>
              <p:nvSpPr>
                <p:cNvPr id="2567" name="Google Shape;2567;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71" name="Google Shape;2571;p58"/>
            <p:cNvGrpSpPr/>
            <p:nvPr/>
          </p:nvGrpSpPr>
          <p:grpSpPr>
            <a:xfrm>
              <a:off x="2586775" y="1078163"/>
              <a:ext cx="3970300" cy="440163"/>
              <a:chOff x="2587975" y="564488"/>
              <a:chExt cx="3970300" cy="440163"/>
            </a:xfrm>
          </p:grpSpPr>
          <p:grpSp>
            <p:nvGrpSpPr>
              <p:cNvPr id="2572" name="Google Shape;2572;p58"/>
              <p:cNvGrpSpPr/>
              <p:nvPr/>
            </p:nvGrpSpPr>
            <p:grpSpPr>
              <a:xfrm>
                <a:off x="2587975" y="576475"/>
                <a:ext cx="395500" cy="424750"/>
                <a:chOff x="2589100" y="583325"/>
                <a:chExt cx="395500" cy="424750"/>
              </a:xfrm>
            </p:grpSpPr>
            <p:sp>
              <p:nvSpPr>
                <p:cNvPr id="2573" name="Google Shape;257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7" name="Google Shape;2577;p58"/>
              <p:cNvGrpSpPr/>
              <p:nvPr/>
            </p:nvGrpSpPr>
            <p:grpSpPr>
              <a:xfrm>
                <a:off x="3099625" y="569625"/>
                <a:ext cx="395500" cy="424750"/>
                <a:chOff x="2589100" y="583325"/>
                <a:chExt cx="395500" cy="424750"/>
              </a:xfrm>
            </p:grpSpPr>
            <p:sp>
              <p:nvSpPr>
                <p:cNvPr id="2578" name="Google Shape;257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2" name="Google Shape;2582;p58"/>
              <p:cNvGrpSpPr/>
              <p:nvPr/>
            </p:nvGrpSpPr>
            <p:grpSpPr>
              <a:xfrm>
                <a:off x="3609025" y="579900"/>
                <a:ext cx="395500" cy="424750"/>
                <a:chOff x="2589100" y="583325"/>
                <a:chExt cx="395500" cy="424750"/>
              </a:xfrm>
            </p:grpSpPr>
            <p:sp>
              <p:nvSpPr>
                <p:cNvPr id="2583" name="Google Shape;258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 name="Google Shape;2587;p58"/>
              <p:cNvGrpSpPr/>
              <p:nvPr/>
            </p:nvGrpSpPr>
            <p:grpSpPr>
              <a:xfrm>
                <a:off x="4120675" y="573050"/>
                <a:ext cx="395500" cy="424750"/>
                <a:chOff x="2589100" y="583325"/>
                <a:chExt cx="395500" cy="424750"/>
              </a:xfrm>
            </p:grpSpPr>
            <p:sp>
              <p:nvSpPr>
                <p:cNvPr id="2588" name="Google Shape;258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58"/>
              <p:cNvGrpSpPr/>
              <p:nvPr/>
            </p:nvGrpSpPr>
            <p:grpSpPr>
              <a:xfrm>
                <a:off x="4630075" y="571338"/>
                <a:ext cx="395500" cy="424750"/>
                <a:chOff x="2589100" y="583325"/>
                <a:chExt cx="395500" cy="424750"/>
              </a:xfrm>
            </p:grpSpPr>
            <p:sp>
              <p:nvSpPr>
                <p:cNvPr id="2593" name="Google Shape;259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7" name="Google Shape;2597;p58"/>
              <p:cNvGrpSpPr/>
              <p:nvPr/>
            </p:nvGrpSpPr>
            <p:grpSpPr>
              <a:xfrm>
                <a:off x="5141725" y="564488"/>
                <a:ext cx="395500" cy="424750"/>
                <a:chOff x="2589100" y="583325"/>
                <a:chExt cx="395500" cy="424750"/>
              </a:xfrm>
            </p:grpSpPr>
            <p:sp>
              <p:nvSpPr>
                <p:cNvPr id="2598" name="Google Shape;259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58"/>
              <p:cNvGrpSpPr/>
              <p:nvPr/>
            </p:nvGrpSpPr>
            <p:grpSpPr>
              <a:xfrm>
                <a:off x="5651125" y="574763"/>
                <a:ext cx="395500" cy="424750"/>
                <a:chOff x="2589100" y="583325"/>
                <a:chExt cx="395500" cy="424750"/>
              </a:xfrm>
            </p:grpSpPr>
            <p:sp>
              <p:nvSpPr>
                <p:cNvPr id="2603" name="Google Shape;260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58"/>
              <p:cNvGrpSpPr/>
              <p:nvPr/>
            </p:nvGrpSpPr>
            <p:grpSpPr>
              <a:xfrm>
                <a:off x="6162775" y="567913"/>
                <a:ext cx="395500" cy="424750"/>
                <a:chOff x="2589100" y="583325"/>
                <a:chExt cx="395500" cy="424750"/>
              </a:xfrm>
            </p:grpSpPr>
            <p:sp>
              <p:nvSpPr>
                <p:cNvPr id="2608" name="Google Shape;260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612" name="Google Shape;2612;p58"/>
          <p:cNvGrpSpPr/>
          <p:nvPr/>
        </p:nvGrpSpPr>
        <p:grpSpPr>
          <a:xfrm>
            <a:off x="2586775" y="2603013"/>
            <a:ext cx="3971500" cy="953838"/>
            <a:chOff x="2586775" y="564488"/>
            <a:chExt cx="3971500" cy="953838"/>
          </a:xfrm>
        </p:grpSpPr>
        <p:grpSp>
          <p:nvGrpSpPr>
            <p:cNvPr id="2613" name="Google Shape;2613;p58"/>
            <p:cNvGrpSpPr/>
            <p:nvPr/>
          </p:nvGrpSpPr>
          <p:grpSpPr>
            <a:xfrm>
              <a:off x="2587975" y="564488"/>
              <a:ext cx="3970300" cy="440163"/>
              <a:chOff x="2587975" y="564488"/>
              <a:chExt cx="3970300" cy="440163"/>
            </a:xfrm>
          </p:grpSpPr>
          <p:grpSp>
            <p:nvGrpSpPr>
              <p:cNvPr id="2614" name="Google Shape;2614;p58"/>
              <p:cNvGrpSpPr/>
              <p:nvPr/>
            </p:nvGrpSpPr>
            <p:grpSpPr>
              <a:xfrm>
                <a:off x="2587975" y="576475"/>
                <a:ext cx="395500" cy="424750"/>
                <a:chOff x="2589100" y="583325"/>
                <a:chExt cx="395500" cy="424750"/>
              </a:xfrm>
            </p:grpSpPr>
            <p:sp>
              <p:nvSpPr>
                <p:cNvPr id="2615" name="Google Shape;261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58"/>
              <p:cNvGrpSpPr/>
              <p:nvPr/>
            </p:nvGrpSpPr>
            <p:grpSpPr>
              <a:xfrm>
                <a:off x="3099625" y="569625"/>
                <a:ext cx="395500" cy="424750"/>
                <a:chOff x="2589100" y="583325"/>
                <a:chExt cx="395500" cy="424750"/>
              </a:xfrm>
            </p:grpSpPr>
            <p:sp>
              <p:nvSpPr>
                <p:cNvPr id="2620" name="Google Shape;262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58"/>
              <p:cNvGrpSpPr/>
              <p:nvPr/>
            </p:nvGrpSpPr>
            <p:grpSpPr>
              <a:xfrm>
                <a:off x="3609025" y="579900"/>
                <a:ext cx="395500" cy="424750"/>
                <a:chOff x="2589100" y="583325"/>
                <a:chExt cx="395500" cy="424750"/>
              </a:xfrm>
            </p:grpSpPr>
            <p:sp>
              <p:nvSpPr>
                <p:cNvPr id="2625" name="Google Shape;262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58"/>
              <p:cNvGrpSpPr/>
              <p:nvPr/>
            </p:nvGrpSpPr>
            <p:grpSpPr>
              <a:xfrm>
                <a:off x="4120675" y="573050"/>
                <a:ext cx="395500" cy="424750"/>
                <a:chOff x="2589100" y="583325"/>
                <a:chExt cx="395500" cy="424750"/>
              </a:xfrm>
            </p:grpSpPr>
            <p:sp>
              <p:nvSpPr>
                <p:cNvPr id="2630" name="Google Shape;263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58"/>
              <p:cNvGrpSpPr/>
              <p:nvPr/>
            </p:nvGrpSpPr>
            <p:grpSpPr>
              <a:xfrm>
                <a:off x="4630075" y="571338"/>
                <a:ext cx="395500" cy="424750"/>
                <a:chOff x="2589100" y="583325"/>
                <a:chExt cx="395500" cy="424750"/>
              </a:xfrm>
            </p:grpSpPr>
            <p:sp>
              <p:nvSpPr>
                <p:cNvPr id="2635" name="Google Shape;263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58"/>
              <p:cNvGrpSpPr/>
              <p:nvPr/>
            </p:nvGrpSpPr>
            <p:grpSpPr>
              <a:xfrm>
                <a:off x="5141725" y="564488"/>
                <a:ext cx="395500" cy="424750"/>
                <a:chOff x="2589100" y="583325"/>
                <a:chExt cx="395500" cy="424750"/>
              </a:xfrm>
            </p:grpSpPr>
            <p:sp>
              <p:nvSpPr>
                <p:cNvPr id="2640" name="Google Shape;264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58"/>
              <p:cNvGrpSpPr/>
              <p:nvPr/>
            </p:nvGrpSpPr>
            <p:grpSpPr>
              <a:xfrm>
                <a:off x="5651125" y="574763"/>
                <a:ext cx="395500" cy="424750"/>
                <a:chOff x="2589100" y="583325"/>
                <a:chExt cx="395500" cy="424750"/>
              </a:xfrm>
            </p:grpSpPr>
            <p:sp>
              <p:nvSpPr>
                <p:cNvPr id="2645" name="Google Shape;264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58"/>
              <p:cNvGrpSpPr/>
              <p:nvPr/>
            </p:nvGrpSpPr>
            <p:grpSpPr>
              <a:xfrm>
                <a:off x="6162775" y="567913"/>
                <a:ext cx="395500" cy="424750"/>
                <a:chOff x="2589100" y="583325"/>
                <a:chExt cx="395500" cy="424750"/>
              </a:xfrm>
            </p:grpSpPr>
            <p:sp>
              <p:nvSpPr>
                <p:cNvPr id="2650" name="Google Shape;265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4" name="Google Shape;2654;p58"/>
            <p:cNvGrpSpPr/>
            <p:nvPr/>
          </p:nvGrpSpPr>
          <p:grpSpPr>
            <a:xfrm>
              <a:off x="2586775" y="1078163"/>
              <a:ext cx="3970300" cy="440163"/>
              <a:chOff x="2587975" y="564488"/>
              <a:chExt cx="3970300" cy="440163"/>
            </a:xfrm>
          </p:grpSpPr>
          <p:grpSp>
            <p:nvGrpSpPr>
              <p:cNvPr id="2655" name="Google Shape;2655;p58"/>
              <p:cNvGrpSpPr/>
              <p:nvPr/>
            </p:nvGrpSpPr>
            <p:grpSpPr>
              <a:xfrm>
                <a:off x="2587975" y="576475"/>
                <a:ext cx="395500" cy="424750"/>
                <a:chOff x="2589100" y="583325"/>
                <a:chExt cx="395500" cy="424750"/>
              </a:xfrm>
            </p:grpSpPr>
            <p:sp>
              <p:nvSpPr>
                <p:cNvPr id="2656" name="Google Shape;2656;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0" name="Google Shape;2660;p58"/>
              <p:cNvGrpSpPr/>
              <p:nvPr/>
            </p:nvGrpSpPr>
            <p:grpSpPr>
              <a:xfrm>
                <a:off x="3099625" y="569625"/>
                <a:ext cx="395500" cy="424750"/>
                <a:chOff x="2589100" y="583325"/>
                <a:chExt cx="395500" cy="424750"/>
              </a:xfrm>
            </p:grpSpPr>
            <p:sp>
              <p:nvSpPr>
                <p:cNvPr id="2661" name="Google Shape;2661;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58"/>
              <p:cNvGrpSpPr/>
              <p:nvPr/>
            </p:nvGrpSpPr>
            <p:grpSpPr>
              <a:xfrm>
                <a:off x="3609025" y="579900"/>
                <a:ext cx="395500" cy="424750"/>
                <a:chOff x="2589100" y="583325"/>
                <a:chExt cx="395500" cy="424750"/>
              </a:xfrm>
            </p:grpSpPr>
            <p:sp>
              <p:nvSpPr>
                <p:cNvPr id="2666" name="Google Shape;2666;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0" name="Google Shape;2670;p58"/>
              <p:cNvGrpSpPr/>
              <p:nvPr/>
            </p:nvGrpSpPr>
            <p:grpSpPr>
              <a:xfrm>
                <a:off x="4120675" y="573050"/>
                <a:ext cx="395500" cy="424750"/>
                <a:chOff x="2589100" y="583325"/>
                <a:chExt cx="395500" cy="424750"/>
              </a:xfrm>
            </p:grpSpPr>
            <p:sp>
              <p:nvSpPr>
                <p:cNvPr id="2671" name="Google Shape;2671;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58"/>
              <p:cNvGrpSpPr/>
              <p:nvPr/>
            </p:nvGrpSpPr>
            <p:grpSpPr>
              <a:xfrm>
                <a:off x="4630075" y="571338"/>
                <a:ext cx="395500" cy="424750"/>
                <a:chOff x="2589100" y="583325"/>
                <a:chExt cx="395500" cy="424750"/>
              </a:xfrm>
            </p:grpSpPr>
            <p:sp>
              <p:nvSpPr>
                <p:cNvPr id="2676" name="Google Shape;2676;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58"/>
              <p:cNvGrpSpPr/>
              <p:nvPr/>
            </p:nvGrpSpPr>
            <p:grpSpPr>
              <a:xfrm>
                <a:off x="5141725" y="564488"/>
                <a:ext cx="395500" cy="424750"/>
                <a:chOff x="2589100" y="583325"/>
                <a:chExt cx="395500" cy="424750"/>
              </a:xfrm>
            </p:grpSpPr>
            <p:sp>
              <p:nvSpPr>
                <p:cNvPr id="2681" name="Google Shape;2681;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58"/>
              <p:cNvGrpSpPr/>
              <p:nvPr/>
            </p:nvGrpSpPr>
            <p:grpSpPr>
              <a:xfrm>
                <a:off x="5651125" y="574763"/>
                <a:ext cx="395500" cy="424750"/>
                <a:chOff x="2589100" y="583325"/>
                <a:chExt cx="395500" cy="424750"/>
              </a:xfrm>
            </p:grpSpPr>
            <p:sp>
              <p:nvSpPr>
                <p:cNvPr id="2686" name="Google Shape;2686;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58"/>
              <p:cNvGrpSpPr/>
              <p:nvPr/>
            </p:nvGrpSpPr>
            <p:grpSpPr>
              <a:xfrm>
                <a:off x="6162775" y="567913"/>
                <a:ext cx="395500" cy="424750"/>
                <a:chOff x="2589100" y="583325"/>
                <a:chExt cx="395500" cy="424750"/>
              </a:xfrm>
            </p:grpSpPr>
            <p:sp>
              <p:nvSpPr>
                <p:cNvPr id="2691" name="Google Shape;2691;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695" name="Google Shape;2695;p58"/>
          <p:cNvGrpSpPr/>
          <p:nvPr/>
        </p:nvGrpSpPr>
        <p:grpSpPr>
          <a:xfrm>
            <a:off x="2586775" y="3623950"/>
            <a:ext cx="3971500" cy="953838"/>
            <a:chOff x="2586775" y="564488"/>
            <a:chExt cx="3971500" cy="953838"/>
          </a:xfrm>
        </p:grpSpPr>
        <p:grpSp>
          <p:nvGrpSpPr>
            <p:cNvPr id="2696" name="Google Shape;2696;p58"/>
            <p:cNvGrpSpPr/>
            <p:nvPr/>
          </p:nvGrpSpPr>
          <p:grpSpPr>
            <a:xfrm>
              <a:off x="2587975" y="564488"/>
              <a:ext cx="3970300" cy="440163"/>
              <a:chOff x="2587975" y="564488"/>
              <a:chExt cx="3970300" cy="440163"/>
            </a:xfrm>
          </p:grpSpPr>
          <p:grpSp>
            <p:nvGrpSpPr>
              <p:cNvPr id="2697" name="Google Shape;2697;p58"/>
              <p:cNvGrpSpPr/>
              <p:nvPr/>
            </p:nvGrpSpPr>
            <p:grpSpPr>
              <a:xfrm>
                <a:off x="2587975" y="576475"/>
                <a:ext cx="395500" cy="424750"/>
                <a:chOff x="2589100" y="583325"/>
                <a:chExt cx="395500" cy="424750"/>
              </a:xfrm>
            </p:grpSpPr>
            <p:sp>
              <p:nvSpPr>
                <p:cNvPr id="2698" name="Google Shape;269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58"/>
              <p:cNvGrpSpPr/>
              <p:nvPr/>
            </p:nvGrpSpPr>
            <p:grpSpPr>
              <a:xfrm>
                <a:off x="3099625" y="569625"/>
                <a:ext cx="395500" cy="424750"/>
                <a:chOff x="2589100" y="583325"/>
                <a:chExt cx="395500" cy="424750"/>
              </a:xfrm>
            </p:grpSpPr>
            <p:sp>
              <p:nvSpPr>
                <p:cNvPr id="2703" name="Google Shape;270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 name="Google Shape;2707;p58"/>
              <p:cNvGrpSpPr/>
              <p:nvPr/>
            </p:nvGrpSpPr>
            <p:grpSpPr>
              <a:xfrm>
                <a:off x="3609025" y="579900"/>
                <a:ext cx="395500" cy="424750"/>
                <a:chOff x="2589100" y="583325"/>
                <a:chExt cx="395500" cy="424750"/>
              </a:xfrm>
            </p:grpSpPr>
            <p:sp>
              <p:nvSpPr>
                <p:cNvPr id="2708" name="Google Shape;270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 name="Google Shape;2712;p58"/>
              <p:cNvGrpSpPr/>
              <p:nvPr/>
            </p:nvGrpSpPr>
            <p:grpSpPr>
              <a:xfrm>
                <a:off x="4120675" y="573050"/>
                <a:ext cx="395500" cy="424750"/>
                <a:chOff x="2589100" y="583325"/>
                <a:chExt cx="395500" cy="424750"/>
              </a:xfrm>
            </p:grpSpPr>
            <p:sp>
              <p:nvSpPr>
                <p:cNvPr id="2713" name="Google Shape;271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58"/>
              <p:cNvGrpSpPr/>
              <p:nvPr/>
            </p:nvGrpSpPr>
            <p:grpSpPr>
              <a:xfrm>
                <a:off x="4630075" y="571338"/>
                <a:ext cx="395500" cy="424750"/>
                <a:chOff x="2589100" y="583325"/>
                <a:chExt cx="395500" cy="424750"/>
              </a:xfrm>
            </p:grpSpPr>
            <p:sp>
              <p:nvSpPr>
                <p:cNvPr id="2718" name="Google Shape;271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2" name="Google Shape;2722;p58"/>
              <p:cNvGrpSpPr/>
              <p:nvPr/>
            </p:nvGrpSpPr>
            <p:grpSpPr>
              <a:xfrm>
                <a:off x="5141725" y="564488"/>
                <a:ext cx="395500" cy="424750"/>
                <a:chOff x="2589100" y="583325"/>
                <a:chExt cx="395500" cy="424750"/>
              </a:xfrm>
            </p:grpSpPr>
            <p:sp>
              <p:nvSpPr>
                <p:cNvPr id="2723" name="Google Shape;272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7" name="Google Shape;2727;p58"/>
              <p:cNvGrpSpPr/>
              <p:nvPr/>
            </p:nvGrpSpPr>
            <p:grpSpPr>
              <a:xfrm>
                <a:off x="5651125" y="574763"/>
                <a:ext cx="395500" cy="424750"/>
                <a:chOff x="2589100" y="583325"/>
                <a:chExt cx="395500" cy="424750"/>
              </a:xfrm>
            </p:grpSpPr>
            <p:sp>
              <p:nvSpPr>
                <p:cNvPr id="2728" name="Google Shape;272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2" name="Google Shape;2732;p58"/>
              <p:cNvGrpSpPr/>
              <p:nvPr/>
            </p:nvGrpSpPr>
            <p:grpSpPr>
              <a:xfrm>
                <a:off x="6162775" y="567913"/>
                <a:ext cx="395500" cy="424750"/>
                <a:chOff x="2589100" y="583325"/>
                <a:chExt cx="395500" cy="424750"/>
              </a:xfrm>
            </p:grpSpPr>
            <p:sp>
              <p:nvSpPr>
                <p:cNvPr id="2733" name="Google Shape;273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7" name="Google Shape;2737;p58"/>
            <p:cNvGrpSpPr/>
            <p:nvPr/>
          </p:nvGrpSpPr>
          <p:grpSpPr>
            <a:xfrm>
              <a:off x="2586775" y="1078163"/>
              <a:ext cx="3970300" cy="440163"/>
              <a:chOff x="2587975" y="564488"/>
              <a:chExt cx="3970300" cy="440163"/>
            </a:xfrm>
          </p:grpSpPr>
          <p:grpSp>
            <p:nvGrpSpPr>
              <p:cNvPr id="2738" name="Google Shape;2738;p58"/>
              <p:cNvGrpSpPr/>
              <p:nvPr/>
            </p:nvGrpSpPr>
            <p:grpSpPr>
              <a:xfrm>
                <a:off x="2587975" y="576475"/>
                <a:ext cx="395500" cy="424750"/>
                <a:chOff x="2589100" y="583325"/>
                <a:chExt cx="395500" cy="424750"/>
              </a:xfrm>
            </p:grpSpPr>
            <p:sp>
              <p:nvSpPr>
                <p:cNvPr id="2739" name="Google Shape;273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58"/>
              <p:cNvGrpSpPr/>
              <p:nvPr/>
            </p:nvGrpSpPr>
            <p:grpSpPr>
              <a:xfrm>
                <a:off x="3099625" y="569625"/>
                <a:ext cx="395500" cy="424750"/>
                <a:chOff x="2589100" y="583325"/>
                <a:chExt cx="395500" cy="424750"/>
              </a:xfrm>
            </p:grpSpPr>
            <p:sp>
              <p:nvSpPr>
                <p:cNvPr id="2744" name="Google Shape;274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8" name="Google Shape;2748;p58"/>
              <p:cNvGrpSpPr/>
              <p:nvPr/>
            </p:nvGrpSpPr>
            <p:grpSpPr>
              <a:xfrm>
                <a:off x="3609025" y="579900"/>
                <a:ext cx="395500" cy="424750"/>
                <a:chOff x="2589100" y="583325"/>
                <a:chExt cx="395500" cy="424750"/>
              </a:xfrm>
            </p:grpSpPr>
            <p:sp>
              <p:nvSpPr>
                <p:cNvPr id="2749" name="Google Shape;274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3" name="Google Shape;2753;p58"/>
              <p:cNvGrpSpPr/>
              <p:nvPr/>
            </p:nvGrpSpPr>
            <p:grpSpPr>
              <a:xfrm>
                <a:off x="4120675" y="573050"/>
                <a:ext cx="395500" cy="424750"/>
                <a:chOff x="2589100" y="583325"/>
                <a:chExt cx="395500" cy="424750"/>
              </a:xfrm>
            </p:grpSpPr>
            <p:sp>
              <p:nvSpPr>
                <p:cNvPr id="2754" name="Google Shape;275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58"/>
              <p:cNvGrpSpPr/>
              <p:nvPr/>
            </p:nvGrpSpPr>
            <p:grpSpPr>
              <a:xfrm>
                <a:off x="4630075" y="571338"/>
                <a:ext cx="395500" cy="424750"/>
                <a:chOff x="2589100" y="583325"/>
                <a:chExt cx="395500" cy="424750"/>
              </a:xfrm>
            </p:grpSpPr>
            <p:sp>
              <p:nvSpPr>
                <p:cNvPr id="2759" name="Google Shape;275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58"/>
              <p:cNvGrpSpPr/>
              <p:nvPr/>
            </p:nvGrpSpPr>
            <p:grpSpPr>
              <a:xfrm>
                <a:off x="5141725" y="564488"/>
                <a:ext cx="395500" cy="424750"/>
                <a:chOff x="2589100" y="583325"/>
                <a:chExt cx="395500" cy="424750"/>
              </a:xfrm>
            </p:grpSpPr>
            <p:sp>
              <p:nvSpPr>
                <p:cNvPr id="2764" name="Google Shape;276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8" name="Google Shape;2768;p58"/>
              <p:cNvGrpSpPr/>
              <p:nvPr/>
            </p:nvGrpSpPr>
            <p:grpSpPr>
              <a:xfrm>
                <a:off x="5651125" y="574763"/>
                <a:ext cx="395500" cy="424750"/>
                <a:chOff x="2589100" y="583325"/>
                <a:chExt cx="395500" cy="424750"/>
              </a:xfrm>
            </p:grpSpPr>
            <p:sp>
              <p:nvSpPr>
                <p:cNvPr id="2769" name="Google Shape;276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58"/>
              <p:cNvGrpSpPr/>
              <p:nvPr/>
            </p:nvGrpSpPr>
            <p:grpSpPr>
              <a:xfrm>
                <a:off x="6162775" y="567913"/>
                <a:ext cx="395500" cy="424750"/>
                <a:chOff x="2589100" y="583325"/>
                <a:chExt cx="395500" cy="424750"/>
              </a:xfrm>
            </p:grpSpPr>
            <p:sp>
              <p:nvSpPr>
                <p:cNvPr id="2774" name="Google Shape;277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781"/>
        <p:cNvGrpSpPr/>
        <p:nvPr/>
      </p:nvGrpSpPr>
      <p:grpSpPr>
        <a:xfrm>
          <a:off x="0" y="0"/>
          <a:ext cx="0" cy="0"/>
          <a:chOff x="0" y="0"/>
          <a:chExt cx="0" cy="0"/>
        </a:xfrm>
      </p:grpSpPr>
      <p:sp>
        <p:nvSpPr>
          <p:cNvPr id="2782" name="Google Shape;2782;p59"/>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9"/>
          <p:cNvSpPr/>
          <p:nvPr/>
        </p:nvSpPr>
        <p:spPr>
          <a:xfrm rot="957031">
            <a:off x="2862627" y="1142968"/>
            <a:ext cx="4149457" cy="2571637"/>
          </a:xfrm>
          <a:prstGeom prst="triangle">
            <a:avLst>
              <a:gd name="adj" fmla="val 50000"/>
            </a:avLst>
          </a:prstGeom>
          <a:noFill/>
          <a:ln w="9525" cap="flat" cmpd="sng">
            <a:solidFill>
              <a:schemeClr val="accent3"/>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9"/>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9"/>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9"/>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9"/>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9"/>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9"/>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9"/>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9"/>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9"/>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9"/>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9"/>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9"/>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9"/>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9"/>
          <p:cNvSpPr/>
          <p:nvPr/>
        </p:nvSpPr>
        <p:spPr>
          <a:xfrm>
            <a:off x="5081400" y="1043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9"/>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9"/>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9"/>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9"/>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9"/>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9"/>
          <p:cNvSpPr/>
          <p:nvPr/>
        </p:nvSpPr>
        <p:spPr>
          <a:xfrm>
            <a:off x="4062600" y="15529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9"/>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9"/>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9"/>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9"/>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9"/>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9"/>
          <p:cNvSpPr/>
          <p:nvPr/>
        </p:nvSpPr>
        <p:spPr>
          <a:xfrm>
            <a:off x="35532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9"/>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9"/>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9"/>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9"/>
          <p:cNvSpPr/>
          <p:nvPr/>
        </p:nvSpPr>
        <p:spPr>
          <a:xfrm>
            <a:off x="55908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9"/>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9"/>
          <p:cNvSpPr/>
          <p:nvPr/>
        </p:nvSpPr>
        <p:spPr>
          <a:xfrm>
            <a:off x="2534400" y="25717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9"/>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9"/>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9"/>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9"/>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9"/>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9"/>
          <p:cNvSpPr/>
          <p:nvPr/>
        </p:nvSpPr>
        <p:spPr>
          <a:xfrm>
            <a:off x="5590800" y="25717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9"/>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9"/>
          <p:cNvSpPr/>
          <p:nvPr/>
        </p:nvSpPr>
        <p:spPr>
          <a:xfrm>
            <a:off x="2534400" y="30811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9"/>
          <p:cNvSpPr/>
          <p:nvPr/>
        </p:nvSpPr>
        <p:spPr>
          <a:xfrm>
            <a:off x="30438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9"/>
          <p:cNvSpPr/>
          <p:nvPr/>
        </p:nvSpPr>
        <p:spPr>
          <a:xfrm>
            <a:off x="3553200" y="30811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9"/>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9"/>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9"/>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9"/>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9"/>
          <p:cNvSpPr/>
          <p:nvPr/>
        </p:nvSpPr>
        <p:spPr>
          <a:xfrm>
            <a:off x="6100200" y="30811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9"/>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9"/>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9"/>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9"/>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9"/>
          <p:cNvSpPr/>
          <p:nvPr/>
        </p:nvSpPr>
        <p:spPr>
          <a:xfrm>
            <a:off x="4572000" y="35905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9"/>
          <p:cNvSpPr/>
          <p:nvPr/>
        </p:nvSpPr>
        <p:spPr>
          <a:xfrm>
            <a:off x="50814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9"/>
          <p:cNvSpPr/>
          <p:nvPr/>
        </p:nvSpPr>
        <p:spPr>
          <a:xfrm>
            <a:off x="5590800" y="35905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9"/>
          <p:cNvSpPr/>
          <p:nvPr/>
        </p:nvSpPr>
        <p:spPr>
          <a:xfrm>
            <a:off x="61002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9"/>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9"/>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9"/>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9"/>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9"/>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9"/>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9"/>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9"/>
          <p:cNvSpPr/>
          <p:nvPr/>
        </p:nvSpPr>
        <p:spPr>
          <a:xfrm>
            <a:off x="6100200" y="40999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9"/>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4x MSAA (4 Samples per Pixel)</a:t>
            </a:r>
            <a:endParaRPr sz="2400" b="1">
              <a:solidFill>
                <a:schemeClr val="accent3"/>
              </a:solidFill>
              <a:latin typeface="Lato"/>
              <a:ea typeface="Lato"/>
              <a:cs typeface="Lato"/>
              <a:sym typeface="Lato"/>
            </a:endParaRPr>
          </a:p>
        </p:txBody>
      </p:sp>
      <p:sp>
        <p:nvSpPr>
          <p:cNvPr id="2848" name="Google Shape;2848;p59"/>
          <p:cNvSpPr txBox="1"/>
          <p:nvPr/>
        </p:nvSpPr>
        <p:spPr>
          <a:xfrm>
            <a:off x="6781800" y="1326500"/>
            <a:ext cx="2101200" cy="282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5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(25%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3 sample covered (75%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4 sample covered (100% colored).</a:t>
            </a:r>
            <a:endParaRPr sz="1200" b="1">
              <a:solidFill>
                <a:schemeClr val="dk2"/>
              </a:solidFill>
              <a:latin typeface="Lato"/>
              <a:ea typeface="Lato"/>
              <a:cs typeface="Lato"/>
              <a:sym typeface="Lato"/>
            </a:endParaRPr>
          </a:p>
        </p:txBody>
      </p:sp>
      <p:grpSp>
        <p:nvGrpSpPr>
          <p:cNvPr id="2849" name="Google Shape;2849;p59"/>
          <p:cNvGrpSpPr/>
          <p:nvPr/>
        </p:nvGrpSpPr>
        <p:grpSpPr>
          <a:xfrm>
            <a:off x="2586775" y="564488"/>
            <a:ext cx="3971500" cy="953838"/>
            <a:chOff x="2586775" y="564488"/>
            <a:chExt cx="3971500" cy="953838"/>
          </a:xfrm>
        </p:grpSpPr>
        <p:grpSp>
          <p:nvGrpSpPr>
            <p:cNvPr id="2850" name="Google Shape;2850;p59"/>
            <p:cNvGrpSpPr/>
            <p:nvPr/>
          </p:nvGrpSpPr>
          <p:grpSpPr>
            <a:xfrm>
              <a:off x="2587975" y="564488"/>
              <a:ext cx="3970300" cy="440163"/>
              <a:chOff x="2587975" y="564488"/>
              <a:chExt cx="3970300" cy="440163"/>
            </a:xfrm>
          </p:grpSpPr>
          <p:grpSp>
            <p:nvGrpSpPr>
              <p:cNvPr id="2851" name="Google Shape;2851;p59"/>
              <p:cNvGrpSpPr/>
              <p:nvPr/>
            </p:nvGrpSpPr>
            <p:grpSpPr>
              <a:xfrm>
                <a:off x="2587975" y="576475"/>
                <a:ext cx="395500" cy="424750"/>
                <a:chOff x="2589100" y="583325"/>
                <a:chExt cx="395500" cy="424750"/>
              </a:xfrm>
            </p:grpSpPr>
            <p:sp>
              <p:nvSpPr>
                <p:cNvPr id="2852" name="Google Shape;285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59"/>
              <p:cNvGrpSpPr/>
              <p:nvPr/>
            </p:nvGrpSpPr>
            <p:grpSpPr>
              <a:xfrm>
                <a:off x="3099625" y="569625"/>
                <a:ext cx="395500" cy="424750"/>
                <a:chOff x="2589100" y="583325"/>
                <a:chExt cx="395500" cy="424750"/>
              </a:xfrm>
            </p:grpSpPr>
            <p:sp>
              <p:nvSpPr>
                <p:cNvPr id="2857" name="Google Shape;285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1" name="Google Shape;2861;p59"/>
              <p:cNvGrpSpPr/>
              <p:nvPr/>
            </p:nvGrpSpPr>
            <p:grpSpPr>
              <a:xfrm>
                <a:off x="3609025" y="579900"/>
                <a:ext cx="395500" cy="424750"/>
                <a:chOff x="2589100" y="583325"/>
                <a:chExt cx="395500" cy="424750"/>
              </a:xfrm>
            </p:grpSpPr>
            <p:sp>
              <p:nvSpPr>
                <p:cNvPr id="2862" name="Google Shape;286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59"/>
              <p:cNvGrpSpPr/>
              <p:nvPr/>
            </p:nvGrpSpPr>
            <p:grpSpPr>
              <a:xfrm>
                <a:off x="4120675" y="573050"/>
                <a:ext cx="395500" cy="424750"/>
                <a:chOff x="2589100" y="583325"/>
                <a:chExt cx="395500" cy="424750"/>
              </a:xfrm>
            </p:grpSpPr>
            <p:sp>
              <p:nvSpPr>
                <p:cNvPr id="2867" name="Google Shape;286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59"/>
              <p:cNvGrpSpPr/>
              <p:nvPr/>
            </p:nvGrpSpPr>
            <p:grpSpPr>
              <a:xfrm>
                <a:off x="4630075" y="571338"/>
                <a:ext cx="395500" cy="424750"/>
                <a:chOff x="2589100" y="583325"/>
                <a:chExt cx="395500" cy="424750"/>
              </a:xfrm>
            </p:grpSpPr>
            <p:sp>
              <p:nvSpPr>
                <p:cNvPr id="2872" name="Google Shape;287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6" name="Google Shape;2876;p59"/>
              <p:cNvGrpSpPr/>
              <p:nvPr/>
            </p:nvGrpSpPr>
            <p:grpSpPr>
              <a:xfrm>
                <a:off x="5141725" y="564488"/>
                <a:ext cx="395500" cy="424750"/>
                <a:chOff x="2589100" y="583325"/>
                <a:chExt cx="395500" cy="424750"/>
              </a:xfrm>
            </p:grpSpPr>
            <p:sp>
              <p:nvSpPr>
                <p:cNvPr id="2877" name="Google Shape;287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1" name="Google Shape;2881;p59"/>
              <p:cNvGrpSpPr/>
              <p:nvPr/>
            </p:nvGrpSpPr>
            <p:grpSpPr>
              <a:xfrm>
                <a:off x="5651125" y="574763"/>
                <a:ext cx="395500" cy="424750"/>
                <a:chOff x="2589100" y="583325"/>
                <a:chExt cx="395500" cy="424750"/>
              </a:xfrm>
            </p:grpSpPr>
            <p:sp>
              <p:nvSpPr>
                <p:cNvPr id="2882" name="Google Shape;288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 name="Google Shape;2886;p59"/>
              <p:cNvGrpSpPr/>
              <p:nvPr/>
            </p:nvGrpSpPr>
            <p:grpSpPr>
              <a:xfrm>
                <a:off x="6162775" y="567913"/>
                <a:ext cx="395500" cy="424750"/>
                <a:chOff x="2589100" y="583325"/>
                <a:chExt cx="395500" cy="424750"/>
              </a:xfrm>
            </p:grpSpPr>
            <p:sp>
              <p:nvSpPr>
                <p:cNvPr id="2887" name="Google Shape;288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1" name="Google Shape;2891;p59"/>
            <p:cNvGrpSpPr/>
            <p:nvPr/>
          </p:nvGrpSpPr>
          <p:grpSpPr>
            <a:xfrm>
              <a:off x="2586775" y="1078163"/>
              <a:ext cx="3970300" cy="440163"/>
              <a:chOff x="2587975" y="564488"/>
              <a:chExt cx="3970300" cy="440163"/>
            </a:xfrm>
          </p:grpSpPr>
          <p:grpSp>
            <p:nvGrpSpPr>
              <p:cNvPr id="2892" name="Google Shape;2892;p59"/>
              <p:cNvGrpSpPr/>
              <p:nvPr/>
            </p:nvGrpSpPr>
            <p:grpSpPr>
              <a:xfrm>
                <a:off x="2587975" y="576475"/>
                <a:ext cx="395500" cy="424750"/>
                <a:chOff x="2589100" y="583325"/>
                <a:chExt cx="395500" cy="424750"/>
              </a:xfrm>
            </p:grpSpPr>
            <p:sp>
              <p:nvSpPr>
                <p:cNvPr id="2893" name="Google Shape;289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7" name="Google Shape;2897;p59"/>
              <p:cNvGrpSpPr/>
              <p:nvPr/>
            </p:nvGrpSpPr>
            <p:grpSpPr>
              <a:xfrm>
                <a:off x="3099625" y="569625"/>
                <a:ext cx="395500" cy="424750"/>
                <a:chOff x="2589100" y="583325"/>
                <a:chExt cx="395500" cy="424750"/>
              </a:xfrm>
            </p:grpSpPr>
            <p:sp>
              <p:nvSpPr>
                <p:cNvPr id="2898" name="Google Shape;289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59"/>
              <p:cNvGrpSpPr/>
              <p:nvPr/>
            </p:nvGrpSpPr>
            <p:grpSpPr>
              <a:xfrm>
                <a:off x="3609025" y="579900"/>
                <a:ext cx="395500" cy="424750"/>
                <a:chOff x="2589100" y="583325"/>
                <a:chExt cx="395500" cy="424750"/>
              </a:xfrm>
            </p:grpSpPr>
            <p:sp>
              <p:nvSpPr>
                <p:cNvPr id="2903" name="Google Shape;290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7" name="Google Shape;2907;p59"/>
              <p:cNvGrpSpPr/>
              <p:nvPr/>
            </p:nvGrpSpPr>
            <p:grpSpPr>
              <a:xfrm>
                <a:off x="4120675" y="573050"/>
                <a:ext cx="395500" cy="424750"/>
                <a:chOff x="2589100" y="583325"/>
                <a:chExt cx="395500" cy="424750"/>
              </a:xfrm>
            </p:grpSpPr>
            <p:sp>
              <p:nvSpPr>
                <p:cNvPr id="2908" name="Google Shape;290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2" name="Google Shape;2912;p59"/>
              <p:cNvGrpSpPr/>
              <p:nvPr/>
            </p:nvGrpSpPr>
            <p:grpSpPr>
              <a:xfrm>
                <a:off x="4630075" y="571338"/>
                <a:ext cx="395500" cy="424750"/>
                <a:chOff x="2589100" y="583325"/>
                <a:chExt cx="395500" cy="424750"/>
              </a:xfrm>
            </p:grpSpPr>
            <p:sp>
              <p:nvSpPr>
                <p:cNvPr id="2913" name="Google Shape;291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59"/>
              <p:cNvGrpSpPr/>
              <p:nvPr/>
            </p:nvGrpSpPr>
            <p:grpSpPr>
              <a:xfrm>
                <a:off x="5141725" y="564488"/>
                <a:ext cx="395500" cy="424750"/>
                <a:chOff x="2589100" y="583325"/>
                <a:chExt cx="395500" cy="424750"/>
              </a:xfrm>
            </p:grpSpPr>
            <p:sp>
              <p:nvSpPr>
                <p:cNvPr id="2918" name="Google Shape;291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2" name="Google Shape;2922;p59"/>
              <p:cNvGrpSpPr/>
              <p:nvPr/>
            </p:nvGrpSpPr>
            <p:grpSpPr>
              <a:xfrm>
                <a:off x="5651125" y="574763"/>
                <a:ext cx="395500" cy="424750"/>
                <a:chOff x="2589100" y="583325"/>
                <a:chExt cx="395500" cy="424750"/>
              </a:xfrm>
            </p:grpSpPr>
            <p:sp>
              <p:nvSpPr>
                <p:cNvPr id="2923" name="Google Shape;292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59"/>
              <p:cNvGrpSpPr/>
              <p:nvPr/>
            </p:nvGrpSpPr>
            <p:grpSpPr>
              <a:xfrm>
                <a:off x="6162775" y="567913"/>
                <a:ext cx="395500" cy="424750"/>
                <a:chOff x="2589100" y="583325"/>
                <a:chExt cx="395500" cy="424750"/>
              </a:xfrm>
            </p:grpSpPr>
            <p:sp>
              <p:nvSpPr>
                <p:cNvPr id="2928" name="Google Shape;292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932" name="Google Shape;2932;p59"/>
          <p:cNvGrpSpPr/>
          <p:nvPr/>
        </p:nvGrpSpPr>
        <p:grpSpPr>
          <a:xfrm>
            <a:off x="2586775" y="1585425"/>
            <a:ext cx="3971500" cy="953838"/>
            <a:chOff x="2586775" y="564488"/>
            <a:chExt cx="3971500" cy="953838"/>
          </a:xfrm>
        </p:grpSpPr>
        <p:grpSp>
          <p:nvGrpSpPr>
            <p:cNvPr id="2933" name="Google Shape;2933;p59"/>
            <p:cNvGrpSpPr/>
            <p:nvPr/>
          </p:nvGrpSpPr>
          <p:grpSpPr>
            <a:xfrm>
              <a:off x="2587975" y="564488"/>
              <a:ext cx="3970300" cy="440163"/>
              <a:chOff x="2587975" y="564488"/>
              <a:chExt cx="3970300" cy="440163"/>
            </a:xfrm>
          </p:grpSpPr>
          <p:grpSp>
            <p:nvGrpSpPr>
              <p:cNvPr id="2934" name="Google Shape;2934;p59"/>
              <p:cNvGrpSpPr/>
              <p:nvPr/>
            </p:nvGrpSpPr>
            <p:grpSpPr>
              <a:xfrm>
                <a:off x="2587975" y="576475"/>
                <a:ext cx="395500" cy="424750"/>
                <a:chOff x="2589100" y="583325"/>
                <a:chExt cx="395500" cy="424750"/>
              </a:xfrm>
            </p:grpSpPr>
            <p:sp>
              <p:nvSpPr>
                <p:cNvPr id="2935" name="Google Shape;2935;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59"/>
              <p:cNvGrpSpPr/>
              <p:nvPr/>
            </p:nvGrpSpPr>
            <p:grpSpPr>
              <a:xfrm>
                <a:off x="3099625" y="569625"/>
                <a:ext cx="395500" cy="424750"/>
                <a:chOff x="2589100" y="583325"/>
                <a:chExt cx="395500" cy="424750"/>
              </a:xfrm>
            </p:grpSpPr>
            <p:sp>
              <p:nvSpPr>
                <p:cNvPr id="2940" name="Google Shape;2940;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59"/>
              <p:cNvGrpSpPr/>
              <p:nvPr/>
            </p:nvGrpSpPr>
            <p:grpSpPr>
              <a:xfrm>
                <a:off x="3609025" y="579900"/>
                <a:ext cx="395500" cy="424750"/>
                <a:chOff x="2589100" y="583325"/>
                <a:chExt cx="395500" cy="424750"/>
              </a:xfrm>
            </p:grpSpPr>
            <p:sp>
              <p:nvSpPr>
                <p:cNvPr id="2945" name="Google Shape;2945;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9"/>
              <p:cNvGrpSpPr/>
              <p:nvPr/>
            </p:nvGrpSpPr>
            <p:grpSpPr>
              <a:xfrm>
                <a:off x="4120675" y="573050"/>
                <a:ext cx="395500" cy="424750"/>
                <a:chOff x="2589100" y="583325"/>
                <a:chExt cx="395500" cy="424750"/>
              </a:xfrm>
            </p:grpSpPr>
            <p:sp>
              <p:nvSpPr>
                <p:cNvPr id="2950" name="Google Shape;2950;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4" name="Google Shape;2954;p59"/>
              <p:cNvGrpSpPr/>
              <p:nvPr/>
            </p:nvGrpSpPr>
            <p:grpSpPr>
              <a:xfrm>
                <a:off x="4630075" y="571338"/>
                <a:ext cx="395500" cy="424750"/>
                <a:chOff x="2589100" y="583325"/>
                <a:chExt cx="395500" cy="424750"/>
              </a:xfrm>
            </p:grpSpPr>
            <p:sp>
              <p:nvSpPr>
                <p:cNvPr id="2955" name="Google Shape;2955;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59"/>
              <p:cNvGrpSpPr/>
              <p:nvPr/>
            </p:nvGrpSpPr>
            <p:grpSpPr>
              <a:xfrm>
                <a:off x="5141725" y="564488"/>
                <a:ext cx="395500" cy="424750"/>
                <a:chOff x="2589100" y="583325"/>
                <a:chExt cx="395500" cy="424750"/>
              </a:xfrm>
            </p:grpSpPr>
            <p:sp>
              <p:nvSpPr>
                <p:cNvPr id="2960" name="Google Shape;2960;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4" name="Google Shape;2964;p59"/>
              <p:cNvGrpSpPr/>
              <p:nvPr/>
            </p:nvGrpSpPr>
            <p:grpSpPr>
              <a:xfrm>
                <a:off x="5651125" y="574763"/>
                <a:ext cx="395500" cy="424750"/>
                <a:chOff x="2589100" y="583325"/>
                <a:chExt cx="395500" cy="424750"/>
              </a:xfrm>
            </p:grpSpPr>
            <p:sp>
              <p:nvSpPr>
                <p:cNvPr id="2965" name="Google Shape;2965;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59"/>
              <p:cNvGrpSpPr/>
              <p:nvPr/>
            </p:nvGrpSpPr>
            <p:grpSpPr>
              <a:xfrm>
                <a:off x="6162775" y="567913"/>
                <a:ext cx="395500" cy="424750"/>
                <a:chOff x="2589100" y="583325"/>
                <a:chExt cx="395500" cy="424750"/>
              </a:xfrm>
            </p:grpSpPr>
            <p:sp>
              <p:nvSpPr>
                <p:cNvPr id="2970" name="Google Shape;2970;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74" name="Google Shape;2974;p59"/>
            <p:cNvGrpSpPr/>
            <p:nvPr/>
          </p:nvGrpSpPr>
          <p:grpSpPr>
            <a:xfrm>
              <a:off x="2586775" y="1078163"/>
              <a:ext cx="3970300" cy="440163"/>
              <a:chOff x="2587975" y="564488"/>
              <a:chExt cx="3970300" cy="440163"/>
            </a:xfrm>
          </p:grpSpPr>
          <p:grpSp>
            <p:nvGrpSpPr>
              <p:cNvPr id="2975" name="Google Shape;2975;p59"/>
              <p:cNvGrpSpPr/>
              <p:nvPr/>
            </p:nvGrpSpPr>
            <p:grpSpPr>
              <a:xfrm>
                <a:off x="2587975" y="576475"/>
                <a:ext cx="395500" cy="424750"/>
                <a:chOff x="2589100" y="583325"/>
                <a:chExt cx="395500" cy="424750"/>
              </a:xfrm>
            </p:grpSpPr>
            <p:sp>
              <p:nvSpPr>
                <p:cNvPr id="2976" name="Google Shape;297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9"/>
              <p:cNvGrpSpPr/>
              <p:nvPr/>
            </p:nvGrpSpPr>
            <p:grpSpPr>
              <a:xfrm>
                <a:off x="3099625" y="569625"/>
                <a:ext cx="395500" cy="424750"/>
                <a:chOff x="2589100" y="583325"/>
                <a:chExt cx="395500" cy="424750"/>
              </a:xfrm>
            </p:grpSpPr>
            <p:sp>
              <p:nvSpPr>
                <p:cNvPr id="2981" name="Google Shape;298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5" name="Google Shape;2985;p59"/>
              <p:cNvGrpSpPr/>
              <p:nvPr/>
            </p:nvGrpSpPr>
            <p:grpSpPr>
              <a:xfrm>
                <a:off x="3609025" y="579900"/>
                <a:ext cx="395500" cy="424750"/>
                <a:chOff x="2589100" y="583325"/>
                <a:chExt cx="395500" cy="424750"/>
              </a:xfrm>
            </p:grpSpPr>
            <p:sp>
              <p:nvSpPr>
                <p:cNvPr id="2986" name="Google Shape;298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59"/>
              <p:cNvGrpSpPr/>
              <p:nvPr/>
            </p:nvGrpSpPr>
            <p:grpSpPr>
              <a:xfrm>
                <a:off x="4120675" y="573050"/>
                <a:ext cx="395500" cy="424750"/>
                <a:chOff x="2589100" y="583325"/>
                <a:chExt cx="395500" cy="424750"/>
              </a:xfrm>
            </p:grpSpPr>
            <p:sp>
              <p:nvSpPr>
                <p:cNvPr id="2991" name="Google Shape;299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5" name="Google Shape;2995;p59"/>
              <p:cNvGrpSpPr/>
              <p:nvPr/>
            </p:nvGrpSpPr>
            <p:grpSpPr>
              <a:xfrm>
                <a:off x="4630075" y="571338"/>
                <a:ext cx="395500" cy="424750"/>
                <a:chOff x="2589100" y="583325"/>
                <a:chExt cx="395500" cy="424750"/>
              </a:xfrm>
            </p:grpSpPr>
            <p:sp>
              <p:nvSpPr>
                <p:cNvPr id="2996" name="Google Shape;299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0" name="Google Shape;3000;p59"/>
              <p:cNvGrpSpPr/>
              <p:nvPr/>
            </p:nvGrpSpPr>
            <p:grpSpPr>
              <a:xfrm>
                <a:off x="5141725" y="564488"/>
                <a:ext cx="395500" cy="424750"/>
                <a:chOff x="2589100" y="583325"/>
                <a:chExt cx="395500" cy="424750"/>
              </a:xfrm>
            </p:grpSpPr>
            <p:sp>
              <p:nvSpPr>
                <p:cNvPr id="3001" name="Google Shape;300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5" name="Google Shape;3005;p59"/>
              <p:cNvGrpSpPr/>
              <p:nvPr/>
            </p:nvGrpSpPr>
            <p:grpSpPr>
              <a:xfrm>
                <a:off x="5651125" y="574763"/>
                <a:ext cx="395500" cy="424750"/>
                <a:chOff x="2589100" y="583325"/>
                <a:chExt cx="395500" cy="424750"/>
              </a:xfrm>
            </p:grpSpPr>
            <p:sp>
              <p:nvSpPr>
                <p:cNvPr id="3006" name="Google Shape;300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59"/>
              <p:cNvGrpSpPr/>
              <p:nvPr/>
            </p:nvGrpSpPr>
            <p:grpSpPr>
              <a:xfrm>
                <a:off x="6162775" y="567913"/>
                <a:ext cx="395500" cy="424750"/>
                <a:chOff x="2589100" y="583325"/>
                <a:chExt cx="395500" cy="424750"/>
              </a:xfrm>
            </p:grpSpPr>
            <p:sp>
              <p:nvSpPr>
                <p:cNvPr id="3011" name="Google Shape;301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15" name="Google Shape;3015;p59"/>
          <p:cNvGrpSpPr/>
          <p:nvPr/>
        </p:nvGrpSpPr>
        <p:grpSpPr>
          <a:xfrm>
            <a:off x="2586775" y="2603013"/>
            <a:ext cx="3971500" cy="953838"/>
            <a:chOff x="2586775" y="564488"/>
            <a:chExt cx="3971500" cy="953838"/>
          </a:xfrm>
        </p:grpSpPr>
        <p:grpSp>
          <p:nvGrpSpPr>
            <p:cNvPr id="3016" name="Google Shape;3016;p59"/>
            <p:cNvGrpSpPr/>
            <p:nvPr/>
          </p:nvGrpSpPr>
          <p:grpSpPr>
            <a:xfrm>
              <a:off x="2587975" y="564488"/>
              <a:ext cx="3970300" cy="440163"/>
              <a:chOff x="2587975" y="564488"/>
              <a:chExt cx="3970300" cy="440163"/>
            </a:xfrm>
          </p:grpSpPr>
          <p:grpSp>
            <p:nvGrpSpPr>
              <p:cNvPr id="3017" name="Google Shape;3017;p59"/>
              <p:cNvGrpSpPr/>
              <p:nvPr/>
            </p:nvGrpSpPr>
            <p:grpSpPr>
              <a:xfrm>
                <a:off x="2587975" y="576475"/>
                <a:ext cx="395500" cy="424750"/>
                <a:chOff x="2589100" y="583325"/>
                <a:chExt cx="395500" cy="424750"/>
              </a:xfrm>
            </p:grpSpPr>
            <p:sp>
              <p:nvSpPr>
                <p:cNvPr id="3018" name="Google Shape;301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59"/>
              <p:cNvGrpSpPr/>
              <p:nvPr/>
            </p:nvGrpSpPr>
            <p:grpSpPr>
              <a:xfrm>
                <a:off x="3099625" y="569625"/>
                <a:ext cx="395500" cy="424750"/>
                <a:chOff x="2589100" y="583325"/>
                <a:chExt cx="395500" cy="424750"/>
              </a:xfrm>
            </p:grpSpPr>
            <p:sp>
              <p:nvSpPr>
                <p:cNvPr id="3023" name="Google Shape;302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7" name="Google Shape;3027;p59"/>
              <p:cNvGrpSpPr/>
              <p:nvPr/>
            </p:nvGrpSpPr>
            <p:grpSpPr>
              <a:xfrm>
                <a:off x="3609025" y="579900"/>
                <a:ext cx="395500" cy="424750"/>
                <a:chOff x="2589100" y="583325"/>
                <a:chExt cx="395500" cy="424750"/>
              </a:xfrm>
            </p:grpSpPr>
            <p:sp>
              <p:nvSpPr>
                <p:cNvPr id="3028" name="Google Shape;302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9"/>
              <p:cNvGrpSpPr/>
              <p:nvPr/>
            </p:nvGrpSpPr>
            <p:grpSpPr>
              <a:xfrm>
                <a:off x="4120675" y="573050"/>
                <a:ext cx="395500" cy="424750"/>
                <a:chOff x="2589100" y="583325"/>
                <a:chExt cx="395500" cy="424750"/>
              </a:xfrm>
            </p:grpSpPr>
            <p:sp>
              <p:nvSpPr>
                <p:cNvPr id="3033" name="Google Shape;303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7" name="Google Shape;3037;p59"/>
              <p:cNvGrpSpPr/>
              <p:nvPr/>
            </p:nvGrpSpPr>
            <p:grpSpPr>
              <a:xfrm>
                <a:off x="4630075" y="571338"/>
                <a:ext cx="395500" cy="424750"/>
                <a:chOff x="2589100" y="583325"/>
                <a:chExt cx="395500" cy="424750"/>
              </a:xfrm>
            </p:grpSpPr>
            <p:sp>
              <p:nvSpPr>
                <p:cNvPr id="3038" name="Google Shape;303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59"/>
              <p:cNvGrpSpPr/>
              <p:nvPr/>
            </p:nvGrpSpPr>
            <p:grpSpPr>
              <a:xfrm>
                <a:off x="5141725" y="564488"/>
                <a:ext cx="395500" cy="424750"/>
                <a:chOff x="2589100" y="583325"/>
                <a:chExt cx="395500" cy="424750"/>
              </a:xfrm>
            </p:grpSpPr>
            <p:sp>
              <p:nvSpPr>
                <p:cNvPr id="3043" name="Google Shape;304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7" name="Google Shape;3047;p59"/>
              <p:cNvGrpSpPr/>
              <p:nvPr/>
            </p:nvGrpSpPr>
            <p:grpSpPr>
              <a:xfrm>
                <a:off x="5651125" y="574763"/>
                <a:ext cx="395500" cy="424750"/>
                <a:chOff x="2589100" y="583325"/>
                <a:chExt cx="395500" cy="424750"/>
              </a:xfrm>
            </p:grpSpPr>
            <p:sp>
              <p:nvSpPr>
                <p:cNvPr id="3048" name="Google Shape;304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9"/>
              <p:cNvGrpSpPr/>
              <p:nvPr/>
            </p:nvGrpSpPr>
            <p:grpSpPr>
              <a:xfrm>
                <a:off x="6162775" y="567913"/>
                <a:ext cx="395500" cy="424750"/>
                <a:chOff x="2589100" y="583325"/>
                <a:chExt cx="395500" cy="424750"/>
              </a:xfrm>
            </p:grpSpPr>
            <p:sp>
              <p:nvSpPr>
                <p:cNvPr id="3053" name="Google Shape;305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7" name="Google Shape;3057;p59"/>
            <p:cNvGrpSpPr/>
            <p:nvPr/>
          </p:nvGrpSpPr>
          <p:grpSpPr>
            <a:xfrm>
              <a:off x="2586775" y="1078163"/>
              <a:ext cx="3970300" cy="440163"/>
              <a:chOff x="2587975" y="564488"/>
              <a:chExt cx="3970300" cy="440163"/>
            </a:xfrm>
          </p:grpSpPr>
          <p:grpSp>
            <p:nvGrpSpPr>
              <p:cNvPr id="3058" name="Google Shape;3058;p59"/>
              <p:cNvGrpSpPr/>
              <p:nvPr/>
            </p:nvGrpSpPr>
            <p:grpSpPr>
              <a:xfrm>
                <a:off x="2587975" y="576475"/>
                <a:ext cx="395500" cy="424750"/>
                <a:chOff x="2589100" y="583325"/>
                <a:chExt cx="395500" cy="424750"/>
              </a:xfrm>
            </p:grpSpPr>
            <p:sp>
              <p:nvSpPr>
                <p:cNvPr id="3059" name="Google Shape;3059;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3" name="Google Shape;3063;p59"/>
              <p:cNvGrpSpPr/>
              <p:nvPr/>
            </p:nvGrpSpPr>
            <p:grpSpPr>
              <a:xfrm>
                <a:off x="3099625" y="569625"/>
                <a:ext cx="395500" cy="424750"/>
                <a:chOff x="2589100" y="583325"/>
                <a:chExt cx="395500" cy="424750"/>
              </a:xfrm>
            </p:grpSpPr>
            <p:sp>
              <p:nvSpPr>
                <p:cNvPr id="3064" name="Google Shape;3064;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8" name="Google Shape;3068;p59"/>
              <p:cNvGrpSpPr/>
              <p:nvPr/>
            </p:nvGrpSpPr>
            <p:grpSpPr>
              <a:xfrm>
                <a:off x="3609025" y="579900"/>
                <a:ext cx="395500" cy="424750"/>
                <a:chOff x="2589100" y="583325"/>
                <a:chExt cx="395500" cy="424750"/>
              </a:xfrm>
            </p:grpSpPr>
            <p:sp>
              <p:nvSpPr>
                <p:cNvPr id="3069" name="Google Shape;3069;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3" name="Google Shape;3073;p59"/>
              <p:cNvGrpSpPr/>
              <p:nvPr/>
            </p:nvGrpSpPr>
            <p:grpSpPr>
              <a:xfrm>
                <a:off x="4120675" y="573050"/>
                <a:ext cx="395500" cy="424750"/>
                <a:chOff x="2589100" y="583325"/>
                <a:chExt cx="395500" cy="424750"/>
              </a:xfrm>
            </p:grpSpPr>
            <p:sp>
              <p:nvSpPr>
                <p:cNvPr id="3074" name="Google Shape;3074;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8" name="Google Shape;3078;p59"/>
              <p:cNvGrpSpPr/>
              <p:nvPr/>
            </p:nvGrpSpPr>
            <p:grpSpPr>
              <a:xfrm>
                <a:off x="4630075" y="571338"/>
                <a:ext cx="395500" cy="424750"/>
                <a:chOff x="2589100" y="583325"/>
                <a:chExt cx="395500" cy="424750"/>
              </a:xfrm>
            </p:grpSpPr>
            <p:sp>
              <p:nvSpPr>
                <p:cNvPr id="3079" name="Google Shape;3079;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3" name="Google Shape;3083;p59"/>
              <p:cNvGrpSpPr/>
              <p:nvPr/>
            </p:nvGrpSpPr>
            <p:grpSpPr>
              <a:xfrm>
                <a:off x="5141725" y="564488"/>
                <a:ext cx="395500" cy="424750"/>
                <a:chOff x="2589100" y="583325"/>
                <a:chExt cx="395500" cy="424750"/>
              </a:xfrm>
            </p:grpSpPr>
            <p:sp>
              <p:nvSpPr>
                <p:cNvPr id="3084" name="Google Shape;3084;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8" name="Google Shape;3088;p59"/>
              <p:cNvGrpSpPr/>
              <p:nvPr/>
            </p:nvGrpSpPr>
            <p:grpSpPr>
              <a:xfrm>
                <a:off x="5651125" y="574763"/>
                <a:ext cx="395500" cy="424750"/>
                <a:chOff x="2589100" y="583325"/>
                <a:chExt cx="395500" cy="424750"/>
              </a:xfrm>
            </p:grpSpPr>
            <p:sp>
              <p:nvSpPr>
                <p:cNvPr id="3089" name="Google Shape;3089;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59"/>
              <p:cNvGrpSpPr/>
              <p:nvPr/>
            </p:nvGrpSpPr>
            <p:grpSpPr>
              <a:xfrm>
                <a:off x="6162775" y="567913"/>
                <a:ext cx="395500" cy="424750"/>
                <a:chOff x="2589100" y="583325"/>
                <a:chExt cx="395500" cy="424750"/>
              </a:xfrm>
            </p:grpSpPr>
            <p:sp>
              <p:nvSpPr>
                <p:cNvPr id="3094" name="Google Shape;3094;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98" name="Google Shape;3098;p59"/>
          <p:cNvGrpSpPr/>
          <p:nvPr/>
        </p:nvGrpSpPr>
        <p:grpSpPr>
          <a:xfrm>
            <a:off x="2586775" y="3623950"/>
            <a:ext cx="3971500" cy="953838"/>
            <a:chOff x="2586775" y="564488"/>
            <a:chExt cx="3971500" cy="953838"/>
          </a:xfrm>
        </p:grpSpPr>
        <p:grpSp>
          <p:nvGrpSpPr>
            <p:cNvPr id="3099" name="Google Shape;3099;p59"/>
            <p:cNvGrpSpPr/>
            <p:nvPr/>
          </p:nvGrpSpPr>
          <p:grpSpPr>
            <a:xfrm>
              <a:off x="2587975" y="564488"/>
              <a:ext cx="3970300" cy="440163"/>
              <a:chOff x="2587975" y="564488"/>
              <a:chExt cx="3970300" cy="440163"/>
            </a:xfrm>
          </p:grpSpPr>
          <p:grpSp>
            <p:nvGrpSpPr>
              <p:cNvPr id="3100" name="Google Shape;3100;p59"/>
              <p:cNvGrpSpPr/>
              <p:nvPr/>
            </p:nvGrpSpPr>
            <p:grpSpPr>
              <a:xfrm>
                <a:off x="2587975" y="576475"/>
                <a:ext cx="395500" cy="424750"/>
                <a:chOff x="2589100" y="583325"/>
                <a:chExt cx="395500" cy="424750"/>
              </a:xfrm>
            </p:grpSpPr>
            <p:sp>
              <p:nvSpPr>
                <p:cNvPr id="3101" name="Google Shape;310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59"/>
              <p:cNvGrpSpPr/>
              <p:nvPr/>
            </p:nvGrpSpPr>
            <p:grpSpPr>
              <a:xfrm>
                <a:off x="3099625" y="569625"/>
                <a:ext cx="395500" cy="424750"/>
                <a:chOff x="2589100" y="583325"/>
                <a:chExt cx="395500" cy="424750"/>
              </a:xfrm>
            </p:grpSpPr>
            <p:sp>
              <p:nvSpPr>
                <p:cNvPr id="3106" name="Google Shape;310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59"/>
              <p:cNvGrpSpPr/>
              <p:nvPr/>
            </p:nvGrpSpPr>
            <p:grpSpPr>
              <a:xfrm>
                <a:off x="3609025" y="579900"/>
                <a:ext cx="395500" cy="424750"/>
                <a:chOff x="2589100" y="583325"/>
                <a:chExt cx="395500" cy="424750"/>
              </a:xfrm>
            </p:grpSpPr>
            <p:sp>
              <p:nvSpPr>
                <p:cNvPr id="3111" name="Google Shape;311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59"/>
              <p:cNvGrpSpPr/>
              <p:nvPr/>
            </p:nvGrpSpPr>
            <p:grpSpPr>
              <a:xfrm>
                <a:off x="4120675" y="573050"/>
                <a:ext cx="395500" cy="424750"/>
                <a:chOff x="2589100" y="583325"/>
                <a:chExt cx="395500" cy="424750"/>
              </a:xfrm>
            </p:grpSpPr>
            <p:sp>
              <p:nvSpPr>
                <p:cNvPr id="3116" name="Google Shape;311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0" name="Google Shape;3120;p59"/>
              <p:cNvGrpSpPr/>
              <p:nvPr/>
            </p:nvGrpSpPr>
            <p:grpSpPr>
              <a:xfrm>
                <a:off x="4630075" y="571338"/>
                <a:ext cx="395500" cy="424750"/>
                <a:chOff x="2589100" y="583325"/>
                <a:chExt cx="395500" cy="424750"/>
              </a:xfrm>
            </p:grpSpPr>
            <p:sp>
              <p:nvSpPr>
                <p:cNvPr id="3121" name="Google Shape;312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59"/>
              <p:cNvGrpSpPr/>
              <p:nvPr/>
            </p:nvGrpSpPr>
            <p:grpSpPr>
              <a:xfrm>
                <a:off x="5141725" y="564488"/>
                <a:ext cx="395500" cy="424750"/>
                <a:chOff x="2589100" y="583325"/>
                <a:chExt cx="395500" cy="424750"/>
              </a:xfrm>
            </p:grpSpPr>
            <p:sp>
              <p:nvSpPr>
                <p:cNvPr id="3126" name="Google Shape;312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0" name="Google Shape;3130;p59"/>
              <p:cNvGrpSpPr/>
              <p:nvPr/>
            </p:nvGrpSpPr>
            <p:grpSpPr>
              <a:xfrm>
                <a:off x="5651125" y="574763"/>
                <a:ext cx="395500" cy="424750"/>
                <a:chOff x="2589100" y="583325"/>
                <a:chExt cx="395500" cy="424750"/>
              </a:xfrm>
            </p:grpSpPr>
            <p:sp>
              <p:nvSpPr>
                <p:cNvPr id="3131" name="Google Shape;313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5" name="Google Shape;3135;p59"/>
              <p:cNvGrpSpPr/>
              <p:nvPr/>
            </p:nvGrpSpPr>
            <p:grpSpPr>
              <a:xfrm>
                <a:off x="6162775" y="567913"/>
                <a:ext cx="395500" cy="424750"/>
                <a:chOff x="2589100" y="583325"/>
                <a:chExt cx="395500" cy="424750"/>
              </a:xfrm>
            </p:grpSpPr>
            <p:sp>
              <p:nvSpPr>
                <p:cNvPr id="3136" name="Google Shape;313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0" name="Google Shape;3140;p59"/>
            <p:cNvGrpSpPr/>
            <p:nvPr/>
          </p:nvGrpSpPr>
          <p:grpSpPr>
            <a:xfrm>
              <a:off x="2586775" y="1078163"/>
              <a:ext cx="3970300" cy="440163"/>
              <a:chOff x="2587975" y="564488"/>
              <a:chExt cx="3970300" cy="440163"/>
            </a:xfrm>
          </p:grpSpPr>
          <p:grpSp>
            <p:nvGrpSpPr>
              <p:cNvPr id="3141" name="Google Shape;3141;p59"/>
              <p:cNvGrpSpPr/>
              <p:nvPr/>
            </p:nvGrpSpPr>
            <p:grpSpPr>
              <a:xfrm>
                <a:off x="2587975" y="576475"/>
                <a:ext cx="395500" cy="424750"/>
                <a:chOff x="2589100" y="583325"/>
                <a:chExt cx="395500" cy="424750"/>
              </a:xfrm>
            </p:grpSpPr>
            <p:sp>
              <p:nvSpPr>
                <p:cNvPr id="3142" name="Google Shape;314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59"/>
              <p:cNvGrpSpPr/>
              <p:nvPr/>
            </p:nvGrpSpPr>
            <p:grpSpPr>
              <a:xfrm>
                <a:off x="3099625" y="569625"/>
                <a:ext cx="395500" cy="424750"/>
                <a:chOff x="2589100" y="583325"/>
                <a:chExt cx="395500" cy="424750"/>
              </a:xfrm>
            </p:grpSpPr>
            <p:sp>
              <p:nvSpPr>
                <p:cNvPr id="3147" name="Google Shape;314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1" name="Google Shape;3151;p59"/>
              <p:cNvGrpSpPr/>
              <p:nvPr/>
            </p:nvGrpSpPr>
            <p:grpSpPr>
              <a:xfrm>
                <a:off x="3609025" y="579900"/>
                <a:ext cx="395500" cy="424750"/>
                <a:chOff x="2589100" y="583325"/>
                <a:chExt cx="395500" cy="424750"/>
              </a:xfrm>
            </p:grpSpPr>
            <p:sp>
              <p:nvSpPr>
                <p:cNvPr id="3152" name="Google Shape;315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59"/>
              <p:cNvGrpSpPr/>
              <p:nvPr/>
            </p:nvGrpSpPr>
            <p:grpSpPr>
              <a:xfrm>
                <a:off x="4120675" y="573050"/>
                <a:ext cx="395500" cy="424750"/>
                <a:chOff x="2589100" y="583325"/>
                <a:chExt cx="395500" cy="424750"/>
              </a:xfrm>
            </p:grpSpPr>
            <p:sp>
              <p:nvSpPr>
                <p:cNvPr id="3157" name="Google Shape;315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1" name="Google Shape;3161;p59"/>
              <p:cNvGrpSpPr/>
              <p:nvPr/>
            </p:nvGrpSpPr>
            <p:grpSpPr>
              <a:xfrm>
                <a:off x="4630075" y="571338"/>
                <a:ext cx="395500" cy="424750"/>
                <a:chOff x="2589100" y="583325"/>
                <a:chExt cx="395500" cy="424750"/>
              </a:xfrm>
            </p:grpSpPr>
            <p:sp>
              <p:nvSpPr>
                <p:cNvPr id="3162" name="Google Shape;316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6" name="Google Shape;3166;p59"/>
              <p:cNvGrpSpPr/>
              <p:nvPr/>
            </p:nvGrpSpPr>
            <p:grpSpPr>
              <a:xfrm>
                <a:off x="5141725" y="564488"/>
                <a:ext cx="395500" cy="424750"/>
                <a:chOff x="2589100" y="583325"/>
                <a:chExt cx="395500" cy="424750"/>
              </a:xfrm>
            </p:grpSpPr>
            <p:sp>
              <p:nvSpPr>
                <p:cNvPr id="3167" name="Google Shape;316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9"/>
              <p:cNvGrpSpPr/>
              <p:nvPr/>
            </p:nvGrpSpPr>
            <p:grpSpPr>
              <a:xfrm>
                <a:off x="5651125" y="574763"/>
                <a:ext cx="395500" cy="424750"/>
                <a:chOff x="2589100" y="583325"/>
                <a:chExt cx="395500" cy="424750"/>
              </a:xfrm>
            </p:grpSpPr>
            <p:sp>
              <p:nvSpPr>
                <p:cNvPr id="3172" name="Google Shape;317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59"/>
              <p:cNvGrpSpPr/>
              <p:nvPr/>
            </p:nvGrpSpPr>
            <p:grpSpPr>
              <a:xfrm>
                <a:off x="6162775" y="567913"/>
                <a:ext cx="395500" cy="424750"/>
                <a:chOff x="2589100" y="583325"/>
                <a:chExt cx="395500" cy="424750"/>
              </a:xfrm>
            </p:grpSpPr>
            <p:sp>
              <p:nvSpPr>
                <p:cNvPr id="3177" name="Google Shape;317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60"/>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0"/>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0"/>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0"/>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0"/>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0"/>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0"/>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0"/>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0"/>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0"/>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0"/>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0"/>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0"/>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0"/>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0"/>
          <p:cNvSpPr/>
          <p:nvPr/>
        </p:nvSpPr>
        <p:spPr>
          <a:xfrm>
            <a:off x="5081400" y="1043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0"/>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0"/>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0"/>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0"/>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0"/>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0"/>
          <p:cNvSpPr/>
          <p:nvPr/>
        </p:nvSpPr>
        <p:spPr>
          <a:xfrm>
            <a:off x="4062600" y="15529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0"/>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0"/>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0"/>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0"/>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0"/>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0"/>
          <p:cNvSpPr/>
          <p:nvPr/>
        </p:nvSpPr>
        <p:spPr>
          <a:xfrm>
            <a:off x="35532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0"/>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0"/>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0"/>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0"/>
          <p:cNvSpPr/>
          <p:nvPr/>
        </p:nvSpPr>
        <p:spPr>
          <a:xfrm>
            <a:off x="55908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0"/>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0"/>
          <p:cNvSpPr/>
          <p:nvPr/>
        </p:nvSpPr>
        <p:spPr>
          <a:xfrm>
            <a:off x="2534400" y="25717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0"/>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0"/>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0"/>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0"/>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0"/>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0"/>
          <p:cNvSpPr/>
          <p:nvPr/>
        </p:nvSpPr>
        <p:spPr>
          <a:xfrm>
            <a:off x="5590800" y="25717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0"/>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0"/>
          <p:cNvSpPr/>
          <p:nvPr/>
        </p:nvSpPr>
        <p:spPr>
          <a:xfrm>
            <a:off x="2534400" y="30811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0"/>
          <p:cNvSpPr/>
          <p:nvPr/>
        </p:nvSpPr>
        <p:spPr>
          <a:xfrm>
            <a:off x="30438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0"/>
          <p:cNvSpPr/>
          <p:nvPr/>
        </p:nvSpPr>
        <p:spPr>
          <a:xfrm>
            <a:off x="3553200" y="30811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0"/>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0"/>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0"/>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0"/>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0"/>
          <p:cNvSpPr/>
          <p:nvPr/>
        </p:nvSpPr>
        <p:spPr>
          <a:xfrm>
            <a:off x="6100200" y="30811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0"/>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0"/>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0"/>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0"/>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0"/>
          <p:cNvSpPr/>
          <p:nvPr/>
        </p:nvSpPr>
        <p:spPr>
          <a:xfrm>
            <a:off x="4572000" y="35905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0"/>
          <p:cNvSpPr/>
          <p:nvPr/>
        </p:nvSpPr>
        <p:spPr>
          <a:xfrm>
            <a:off x="50814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0"/>
          <p:cNvSpPr/>
          <p:nvPr/>
        </p:nvSpPr>
        <p:spPr>
          <a:xfrm>
            <a:off x="5590800" y="35905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0"/>
          <p:cNvSpPr/>
          <p:nvPr/>
        </p:nvSpPr>
        <p:spPr>
          <a:xfrm>
            <a:off x="61002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0"/>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0"/>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0"/>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0"/>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0"/>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0"/>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0"/>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0"/>
          <p:cNvSpPr/>
          <p:nvPr/>
        </p:nvSpPr>
        <p:spPr>
          <a:xfrm>
            <a:off x="6100200" y="40999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0"/>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4x MSAA (4 Samples per Pixel)</a:t>
            </a:r>
            <a:endParaRPr sz="2400" b="1">
              <a:solidFill>
                <a:schemeClr val="accent3"/>
              </a:solidFill>
              <a:latin typeface="Lato"/>
              <a:ea typeface="Lato"/>
              <a:cs typeface="Lato"/>
              <a:sym typeface="Lato"/>
            </a:endParaRPr>
          </a:p>
        </p:txBody>
      </p:sp>
      <p:sp>
        <p:nvSpPr>
          <p:cNvPr id="3250" name="Google Shape;3250;p60"/>
          <p:cNvSpPr txBox="1"/>
          <p:nvPr/>
        </p:nvSpPr>
        <p:spPr>
          <a:xfrm>
            <a:off x="6781800" y="1326500"/>
            <a:ext cx="2101200" cy="282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5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(25%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3 sample covered (75%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4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254"/>
        <p:cNvGrpSpPr/>
        <p:nvPr/>
      </p:nvGrpSpPr>
      <p:grpSpPr>
        <a:xfrm>
          <a:off x="0" y="0"/>
          <a:ext cx="0" cy="0"/>
          <a:chOff x="0" y="0"/>
          <a:chExt cx="0" cy="0"/>
        </a:xfrm>
      </p:grpSpPr>
      <p:sp>
        <p:nvSpPr>
          <p:cNvPr id="3255" name="Google Shape;3255;p6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Multisample anti-aliasing (MSAA)</a:t>
            </a:r>
            <a:endParaRPr/>
          </a:p>
        </p:txBody>
      </p:sp>
      <p:sp>
        <p:nvSpPr>
          <p:cNvPr id="3256" name="Google Shape;3256;p6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PROS:</a:t>
            </a:r>
            <a:endParaRPr/>
          </a:p>
          <a:p>
            <a:pPr marL="914400" lvl="1" indent="-298450" algn="l" rtl="0">
              <a:spcBef>
                <a:spcPts val="0"/>
              </a:spcBef>
              <a:spcAft>
                <a:spcPts val="0"/>
              </a:spcAft>
              <a:buSzPts val="1100"/>
              <a:buChar char="○"/>
            </a:pPr>
            <a:r>
              <a:rPr lang="en"/>
              <a:t>Fast and Hardware supported.</a:t>
            </a:r>
            <a:endParaRPr/>
          </a:p>
          <a:p>
            <a:pPr marL="914400" lvl="1" indent="-298450" algn="l" rtl="0">
              <a:spcBef>
                <a:spcPts val="0"/>
              </a:spcBef>
              <a:spcAft>
                <a:spcPts val="0"/>
              </a:spcAft>
              <a:buSzPts val="1100"/>
              <a:buChar char="○"/>
            </a:pPr>
            <a:r>
              <a:rPr lang="en"/>
              <a:t>Good result without blurring the whole scene.</a:t>
            </a:r>
            <a:endParaRPr/>
          </a:p>
          <a:p>
            <a:pPr marL="457200" lvl="0" indent="-311150" algn="l" rtl="0">
              <a:spcBef>
                <a:spcPts val="0"/>
              </a:spcBef>
              <a:spcAft>
                <a:spcPts val="0"/>
              </a:spcAft>
              <a:buSzPts val="1300"/>
              <a:buChar char="●"/>
            </a:pPr>
            <a:r>
              <a:rPr lang="en"/>
              <a:t>CONS:</a:t>
            </a:r>
            <a:endParaRPr/>
          </a:p>
          <a:p>
            <a:pPr marL="914400" lvl="1" indent="-298450" algn="l" rtl="0">
              <a:spcBef>
                <a:spcPts val="0"/>
              </a:spcBef>
              <a:spcAft>
                <a:spcPts val="0"/>
              </a:spcAft>
              <a:buSzPts val="1100"/>
              <a:buChar char="○"/>
            </a:pPr>
            <a:r>
              <a:rPr lang="en"/>
              <a:t>Extra Memory (Nx MSAA =&gt; Nx the memory usage).</a:t>
            </a:r>
            <a:endParaRPr/>
          </a:p>
          <a:p>
            <a:pPr marL="914400" lvl="1" indent="-298450" algn="l" rtl="0">
              <a:spcBef>
                <a:spcPts val="0"/>
              </a:spcBef>
              <a:spcAft>
                <a:spcPts val="0"/>
              </a:spcAft>
              <a:buSzPts val="1100"/>
              <a:buChar char="○"/>
            </a:pPr>
            <a:r>
              <a:rPr lang="en"/>
              <a:t>Only works on Edges (Doesn’t fix shading aliasing).</a:t>
            </a:r>
            <a:endParaRPr/>
          </a:p>
          <a:p>
            <a:pPr marL="914400" lvl="1" indent="-298450" algn="l" rtl="0">
              <a:spcBef>
                <a:spcPts val="0"/>
              </a:spcBef>
              <a:spcAft>
                <a:spcPts val="0"/>
              </a:spcAft>
              <a:buSzPts val="1100"/>
              <a:buChar char="○"/>
            </a:pPr>
            <a:r>
              <a:rPr lang="en"/>
              <a:t>Incompatible with Deferred Rendering which is popular in many modern games.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64" name="Google Shape;164;p17"/>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 path/to/other.cpp</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808080"/>
                </a:solidFill>
                <a:latin typeface="Courier New"/>
                <a:ea typeface="Courier New"/>
                <a:cs typeface="Courier New"/>
                <a:sym typeface="Courier New"/>
              </a:rPr>
              <a:t># this is a comment</a:t>
            </a:r>
            <a:endParaRPr sz="2200">
              <a:solidFill>
                <a:srgbClr val="A9B7C6"/>
              </a:solidFill>
              <a:latin typeface="Courier New"/>
              <a:ea typeface="Courier New"/>
              <a:cs typeface="Courier New"/>
              <a:sym typeface="Courier New"/>
            </a:endParaRPr>
          </a:p>
        </p:txBody>
      </p:sp>
      <p:sp>
        <p:nvSpPr>
          <p:cNvPr id="165" name="Google Shape;165;p17"/>
          <p:cNvSpPr txBox="1"/>
          <p:nvPr/>
        </p:nvSpPr>
        <p:spPr>
          <a:xfrm>
            <a:off x="4734050" y="3698000"/>
            <a:ext cx="2826300" cy="39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You can add more files if needed.</a:t>
            </a:r>
            <a:endParaRPr>
              <a:solidFill>
                <a:schemeClr val="lt2"/>
              </a:solidFill>
              <a:latin typeface="Lato"/>
              <a:ea typeface="Lato"/>
              <a:cs typeface="Lato"/>
              <a:sym typeface="Lato"/>
            </a:endParaRPr>
          </a:p>
        </p:txBody>
      </p:sp>
      <p:cxnSp>
        <p:nvCxnSpPr>
          <p:cNvPr id="166" name="Google Shape;166;p17"/>
          <p:cNvCxnSpPr>
            <a:stCxn id="165" idx="0"/>
          </p:cNvCxnSpPr>
          <p:nvPr/>
        </p:nvCxnSpPr>
        <p:spPr>
          <a:xfrm rot="10800000">
            <a:off x="6142400" y="3285800"/>
            <a:ext cx="4800" cy="4122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60"/>
        <p:cNvGrpSpPr/>
        <p:nvPr/>
      </p:nvGrpSpPr>
      <p:grpSpPr>
        <a:xfrm>
          <a:off x="0" y="0"/>
          <a:ext cx="0" cy="0"/>
          <a:chOff x="0" y="0"/>
          <a:chExt cx="0" cy="0"/>
        </a:xfrm>
      </p:grpSpPr>
      <p:sp>
        <p:nvSpPr>
          <p:cNvPr id="3261" name="Google Shape;3261;p6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Other popular AA techniques</a:t>
            </a:r>
            <a:endParaRPr/>
          </a:p>
        </p:txBody>
      </p:sp>
      <p:sp>
        <p:nvSpPr>
          <p:cNvPr id="3262" name="Google Shape;3262;p6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 techniques can be applied after the scene is rendered to cure jaggies, such as:</a:t>
            </a:r>
            <a:endParaRPr/>
          </a:p>
          <a:p>
            <a:pPr marL="457200" lvl="0" indent="-311150" algn="l" rtl="0">
              <a:spcBef>
                <a:spcPts val="1600"/>
              </a:spcBef>
              <a:spcAft>
                <a:spcPts val="0"/>
              </a:spcAft>
              <a:buSzPts val="1300"/>
              <a:buChar char="●"/>
            </a:pPr>
            <a:r>
              <a:rPr lang="en"/>
              <a:t>Fast Approximate Anti-Aliasing (FXAA)</a:t>
            </a:r>
            <a:endParaRPr/>
          </a:p>
          <a:p>
            <a:pPr marL="457200" lvl="0" indent="-311150" algn="l" rtl="0">
              <a:spcBef>
                <a:spcPts val="0"/>
              </a:spcBef>
              <a:spcAft>
                <a:spcPts val="0"/>
              </a:spcAft>
              <a:buSzPts val="1300"/>
              <a:buChar char="●"/>
            </a:pPr>
            <a:r>
              <a:rPr lang="en"/>
              <a:t>Subpixel Morphological Anti-Aliasing (SMAA)</a:t>
            </a:r>
            <a:endParaRPr/>
          </a:p>
          <a:p>
            <a:pPr marL="457200" lvl="0" indent="-311150" algn="l" rtl="0">
              <a:spcBef>
                <a:spcPts val="0"/>
              </a:spcBef>
              <a:spcAft>
                <a:spcPts val="0"/>
              </a:spcAft>
              <a:buSzPts val="1300"/>
              <a:buChar char="●"/>
            </a:pPr>
            <a:r>
              <a:rPr lang="en"/>
              <a:t>Temporal Anti-Aliasing (TAA)</a:t>
            </a:r>
            <a:endParaRPr/>
          </a:p>
          <a:p>
            <a:pPr marL="457200" lvl="0" indent="-311150" algn="l" rtl="0">
              <a:spcBef>
                <a:spcPts val="0"/>
              </a:spcBef>
              <a:spcAft>
                <a:spcPts val="0"/>
              </a:spcAft>
              <a:buSzPts val="1300"/>
              <a:buChar char="●"/>
            </a:pPr>
            <a:r>
              <a:rPr lang="en"/>
              <a:t>Deep Learning Super Sampling (DLSS)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266"/>
        <p:cNvGrpSpPr/>
        <p:nvPr/>
      </p:nvGrpSpPr>
      <p:grpSpPr>
        <a:xfrm>
          <a:off x="0" y="0"/>
          <a:ext cx="0" cy="0"/>
          <a:chOff x="0" y="0"/>
          <a:chExt cx="0" cy="0"/>
        </a:xfrm>
      </p:grpSpPr>
      <p:sp>
        <p:nvSpPr>
          <p:cNvPr id="3267" name="Google Shape;3267;p6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268" name="Google Shape;3268;p63"/>
          <p:cNvSpPr txBox="1">
            <a:spLocks noGrp="1"/>
          </p:cNvSpPr>
          <p:nvPr>
            <p:ph type="body" idx="1"/>
          </p:nvPr>
        </p:nvSpPr>
        <p:spPr>
          <a:xfrm>
            <a:off x="729450" y="2078875"/>
            <a:ext cx="42636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2"/>
            </a:pPr>
            <a:r>
              <a:rPr lang="en"/>
              <a:t>Configure OpenGL. </a:t>
            </a:r>
            <a:endParaRPr/>
          </a:p>
        </p:txBody>
      </p:sp>
      <p:sp>
        <p:nvSpPr>
          <p:cNvPr id="3269" name="Google Shape;3269;p63"/>
          <p:cNvSpPr txBox="1"/>
          <p:nvPr/>
        </p:nvSpPr>
        <p:spPr>
          <a:xfrm>
            <a:off x="3562350" y="2571750"/>
            <a:ext cx="5221200" cy="2061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//Enable Double Buffering</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GLFW_DOUBLEBUFFER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GLFW_TRUE</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the bit-depths of the frame buffer</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GLFW_RED_BITS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GLFW_GREEN_BITS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GLFW_BLUE_BITS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GLFW_ALPHA_BITS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extLst>
    <p:ext uri="{6950BFC3-D8DA-4A85-94F7-54DA5524770B}">
      <p188:commentRel xmlns:p188="http://schemas.microsoft.com/office/powerpoint/2018/8/main" r:id="rId3"/>
    </p:ext>
  </p:extLs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273"/>
        <p:cNvGrpSpPr/>
        <p:nvPr/>
      </p:nvGrpSpPr>
      <p:grpSpPr>
        <a:xfrm>
          <a:off x="0" y="0"/>
          <a:ext cx="0" cy="0"/>
          <a:chOff x="0" y="0"/>
          <a:chExt cx="0" cy="0"/>
        </a:xfrm>
      </p:grpSpPr>
      <p:pic>
        <p:nvPicPr>
          <p:cNvPr id="3274" name="Google Shape;3274;p64"/>
          <p:cNvPicPr preferRelativeResize="0"/>
          <p:nvPr/>
        </p:nvPicPr>
        <p:blipFill rotWithShape="1">
          <a:blip r:embed="rId3">
            <a:alphaModFix/>
          </a:blip>
          <a:srcRect l="45292"/>
          <a:stretch/>
        </p:blipFill>
        <p:spPr>
          <a:xfrm>
            <a:off x="2154125" y="59913"/>
            <a:ext cx="4835750" cy="4821374"/>
          </a:xfrm>
          <a:prstGeom prst="rect">
            <a:avLst/>
          </a:prstGeom>
          <a:noFill/>
          <a:ln>
            <a:noFill/>
          </a:ln>
        </p:spPr>
      </p:pic>
      <p:sp>
        <p:nvSpPr>
          <p:cNvPr id="3275" name="Google Shape;3275;p64"/>
          <p:cNvSpPr txBox="1"/>
          <p:nvPr/>
        </p:nvSpPr>
        <p:spPr>
          <a:xfrm>
            <a:off x="99875" y="1952575"/>
            <a:ext cx="2277000" cy="52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2"/>
                </a:solidFill>
                <a:latin typeface="Lato"/>
                <a:ea typeface="Lato"/>
                <a:cs typeface="Lato"/>
                <a:sym typeface="Lato"/>
              </a:rPr>
              <a:t>NO DOUBLE BUFFERING</a:t>
            </a:r>
            <a:endParaRPr sz="2400" b="1">
              <a:solidFill>
                <a:schemeClr val="dk2"/>
              </a:solidFill>
              <a:latin typeface="Lato"/>
              <a:ea typeface="Lato"/>
              <a:cs typeface="Lato"/>
              <a:sym typeface="Lato"/>
            </a:endParaRPr>
          </a:p>
          <a:p>
            <a:pPr marL="0" lvl="0" indent="0" algn="ctr" rtl="0">
              <a:spcBef>
                <a:spcPts val="0"/>
              </a:spcBef>
              <a:spcAft>
                <a:spcPts val="0"/>
              </a:spcAft>
              <a:buNone/>
            </a:pPr>
            <a:r>
              <a:rPr lang="en" sz="2400" b="1">
                <a:solidFill>
                  <a:schemeClr val="dk2"/>
                </a:solidFill>
                <a:latin typeface="Lato"/>
                <a:ea typeface="Lato"/>
                <a:cs typeface="Lato"/>
                <a:sym typeface="Lato"/>
              </a:rPr>
              <a:t>(SLOW MO)</a:t>
            </a:r>
            <a:endParaRPr sz="2400" b="1">
              <a:solidFill>
                <a:schemeClr val="dk2"/>
              </a:solidFill>
              <a:latin typeface="Lato"/>
              <a:ea typeface="Lato"/>
              <a:cs typeface="Lato"/>
              <a:sym typeface="Lato"/>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279"/>
        <p:cNvGrpSpPr/>
        <p:nvPr/>
      </p:nvGrpSpPr>
      <p:grpSpPr>
        <a:xfrm>
          <a:off x="0" y="0"/>
          <a:ext cx="0" cy="0"/>
          <a:chOff x="0" y="0"/>
          <a:chExt cx="0" cy="0"/>
        </a:xfrm>
      </p:grpSpPr>
      <p:pic>
        <p:nvPicPr>
          <p:cNvPr id="3280" name="Google Shape;3280;p65"/>
          <p:cNvPicPr preferRelativeResize="0"/>
          <p:nvPr/>
        </p:nvPicPr>
        <p:blipFill rotWithShape="1">
          <a:blip r:embed="rId3">
            <a:alphaModFix/>
          </a:blip>
          <a:srcRect l="45292"/>
          <a:stretch/>
        </p:blipFill>
        <p:spPr>
          <a:xfrm>
            <a:off x="2154125" y="59913"/>
            <a:ext cx="4835750" cy="4821374"/>
          </a:xfrm>
          <a:prstGeom prst="rect">
            <a:avLst/>
          </a:prstGeom>
          <a:noFill/>
          <a:ln>
            <a:noFill/>
          </a:ln>
        </p:spPr>
      </p:pic>
      <p:sp>
        <p:nvSpPr>
          <p:cNvPr id="3281" name="Google Shape;3281;p65"/>
          <p:cNvSpPr txBox="1"/>
          <p:nvPr/>
        </p:nvSpPr>
        <p:spPr>
          <a:xfrm>
            <a:off x="99875" y="1952575"/>
            <a:ext cx="2277000" cy="52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2"/>
                </a:solidFill>
                <a:latin typeface="Lato"/>
                <a:ea typeface="Lato"/>
                <a:cs typeface="Lato"/>
                <a:sym typeface="Lato"/>
              </a:rPr>
              <a:t>NO DOUBLE BUFFERING</a:t>
            </a:r>
            <a:endParaRPr sz="2400" b="1">
              <a:solidFill>
                <a:schemeClr val="dk2"/>
              </a:solidFill>
              <a:latin typeface="Lato"/>
              <a:ea typeface="Lato"/>
              <a:cs typeface="Lato"/>
              <a:sym typeface="Lato"/>
            </a:endParaRPr>
          </a:p>
          <a:p>
            <a:pPr marL="0" lvl="0" indent="0" algn="ctr" rtl="0">
              <a:spcBef>
                <a:spcPts val="0"/>
              </a:spcBef>
              <a:spcAft>
                <a:spcPts val="0"/>
              </a:spcAft>
              <a:buNone/>
            </a:pPr>
            <a:r>
              <a:rPr lang="en" sz="2400" b="1">
                <a:solidFill>
                  <a:schemeClr val="dk2"/>
                </a:solidFill>
                <a:latin typeface="Lato"/>
                <a:ea typeface="Lato"/>
                <a:cs typeface="Lato"/>
                <a:sym typeface="Lato"/>
              </a:rPr>
              <a:t>(FAST)</a:t>
            </a:r>
            <a:endParaRPr sz="2400" b="1">
              <a:solidFill>
                <a:schemeClr val="dk2"/>
              </a:solidFill>
              <a:latin typeface="Lato"/>
              <a:ea typeface="Lato"/>
              <a:cs typeface="Lato"/>
              <a:sym typeface="Lato"/>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285"/>
        <p:cNvGrpSpPr/>
        <p:nvPr/>
      </p:nvGrpSpPr>
      <p:grpSpPr>
        <a:xfrm>
          <a:off x="0" y="0"/>
          <a:ext cx="0" cy="0"/>
          <a:chOff x="0" y="0"/>
          <a:chExt cx="0" cy="0"/>
        </a:xfrm>
      </p:grpSpPr>
      <p:pic>
        <p:nvPicPr>
          <p:cNvPr id="3286" name="Google Shape;3286;p66"/>
          <p:cNvPicPr preferRelativeResize="0"/>
          <p:nvPr/>
        </p:nvPicPr>
        <p:blipFill>
          <a:blip r:embed="rId3">
            <a:alphaModFix/>
          </a:blip>
          <a:stretch>
            <a:fillRect/>
          </a:stretch>
        </p:blipFill>
        <p:spPr>
          <a:xfrm>
            <a:off x="152400" y="152400"/>
            <a:ext cx="8839200" cy="4821382"/>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290"/>
        <p:cNvGrpSpPr/>
        <p:nvPr/>
      </p:nvGrpSpPr>
      <p:grpSpPr>
        <a:xfrm>
          <a:off x="0" y="0"/>
          <a:ext cx="0" cy="0"/>
          <a:chOff x="0" y="0"/>
          <a:chExt cx="0" cy="0"/>
        </a:xfrm>
      </p:grpSpPr>
      <p:pic>
        <p:nvPicPr>
          <p:cNvPr id="3291" name="Google Shape;3291;p67"/>
          <p:cNvPicPr preferRelativeResize="0"/>
          <p:nvPr/>
        </p:nvPicPr>
        <p:blipFill rotWithShape="1">
          <a:blip r:embed="rId3">
            <a:alphaModFix/>
          </a:blip>
          <a:srcRect/>
          <a:stretch/>
        </p:blipFill>
        <p:spPr>
          <a:xfrm>
            <a:off x="152400" y="152400"/>
            <a:ext cx="8839200" cy="4821382"/>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295"/>
        <p:cNvGrpSpPr/>
        <p:nvPr/>
      </p:nvGrpSpPr>
      <p:grpSpPr>
        <a:xfrm>
          <a:off x="0" y="0"/>
          <a:ext cx="0" cy="0"/>
          <a:chOff x="0" y="0"/>
          <a:chExt cx="0" cy="0"/>
        </a:xfrm>
      </p:grpSpPr>
      <p:pic>
        <p:nvPicPr>
          <p:cNvPr id="3296" name="Google Shape;3296;p68"/>
          <p:cNvPicPr preferRelativeResize="0"/>
          <p:nvPr/>
        </p:nvPicPr>
        <p:blipFill>
          <a:blip r:embed="rId4">
            <a:alphaModFix/>
          </a:blip>
          <a:stretch>
            <a:fillRect/>
          </a:stretch>
        </p:blipFill>
        <p:spPr>
          <a:xfrm>
            <a:off x="1667650" y="152400"/>
            <a:ext cx="5808709" cy="4838700"/>
          </a:xfrm>
          <a:prstGeom prst="rect">
            <a:avLst/>
          </a:prstGeom>
          <a:noFill/>
          <a:ln>
            <a:noFill/>
          </a:ln>
        </p:spPr>
      </p:pic>
    </p:spTree>
  </p:cSld>
  <p:clrMapOvr>
    <a:masterClrMapping/>
  </p:clrMapOvr>
  <p:extLst>
    <p:ext uri="{6950BFC3-D8DA-4A85-94F7-54DA5524770B}">
      <p188:commentRel xmlns:p188="http://schemas.microsoft.com/office/powerpoint/2018/8/main" r:id="rId3"/>
    </p:ext>
  </p:extLs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pic>
        <p:nvPicPr>
          <p:cNvPr id="3301" name="Google Shape;3301;p69"/>
          <p:cNvPicPr preferRelativeResize="0"/>
          <p:nvPr/>
        </p:nvPicPr>
        <p:blipFill>
          <a:blip r:embed="rId3">
            <a:alphaModFix/>
          </a:blip>
          <a:stretch>
            <a:fillRect/>
          </a:stretch>
        </p:blipFill>
        <p:spPr>
          <a:xfrm>
            <a:off x="762000" y="285750"/>
            <a:ext cx="7620000" cy="457200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305"/>
        <p:cNvGrpSpPr/>
        <p:nvPr/>
      </p:nvGrpSpPr>
      <p:grpSpPr>
        <a:xfrm>
          <a:off x="0" y="0"/>
          <a:ext cx="0" cy="0"/>
          <a:chOff x="0" y="0"/>
          <a:chExt cx="0" cy="0"/>
        </a:xfrm>
      </p:grpSpPr>
      <p:pic>
        <p:nvPicPr>
          <p:cNvPr id="3306" name="Google Shape;3306;p70"/>
          <p:cNvPicPr preferRelativeResize="0"/>
          <p:nvPr/>
        </p:nvPicPr>
        <p:blipFill>
          <a:blip r:embed="rId4">
            <a:alphaModFix/>
          </a:blip>
          <a:stretch>
            <a:fillRect/>
          </a:stretch>
        </p:blipFill>
        <p:spPr>
          <a:xfrm>
            <a:off x="152400" y="152400"/>
            <a:ext cx="8602133" cy="4838700"/>
          </a:xfrm>
          <a:prstGeom prst="rect">
            <a:avLst/>
          </a:prstGeom>
          <a:noFill/>
          <a:ln>
            <a:noFill/>
          </a:ln>
        </p:spPr>
      </p:pic>
      <p:sp>
        <p:nvSpPr>
          <p:cNvPr id="3307" name="Google Shape;3307;p70"/>
          <p:cNvSpPr/>
          <p:nvPr/>
        </p:nvSpPr>
        <p:spPr>
          <a:xfrm>
            <a:off x="6561725" y="1068625"/>
            <a:ext cx="109800" cy="2237100"/>
          </a:xfrm>
          <a:prstGeom prst="rightBrace">
            <a:avLst>
              <a:gd name="adj1" fmla="val 50000"/>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0"/>
          <p:cNvSpPr txBox="1"/>
          <p:nvPr/>
        </p:nvSpPr>
        <p:spPr>
          <a:xfrm>
            <a:off x="6771425" y="1762675"/>
            <a:ext cx="1727700" cy="84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latin typeface="Lato"/>
                <a:ea typeface="Lato"/>
                <a:cs typeface="Lato"/>
                <a:sym typeface="Lato"/>
              </a:rPr>
              <a:t>BANDING DUE TO LIMITED BIT DEPTH</a:t>
            </a:r>
            <a:endParaRPr>
              <a:solidFill>
                <a:schemeClr val="accent4"/>
              </a:solidFill>
              <a:latin typeface="Lato"/>
              <a:ea typeface="Lato"/>
              <a:cs typeface="Lato"/>
              <a:sym typeface="Lato"/>
            </a:endParaRPr>
          </a:p>
        </p:txBody>
      </p:sp>
    </p:spTree>
  </p:cSld>
  <p:clrMapOvr>
    <a:masterClrMapping/>
  </p:clrMapOvr>
  <p:extLst>
    <p:ext uri="{6950BFC3-D8DA-4A85-94F7-54DA5524770B}">
      <p188:commentRel xmlns:p188="http://schemas.microsoft.com/office/powerpoint/2018/8/main" r:id="rId3"/>
    </p:ext>
  </p:extLs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312"/>
        <p:cNvGrpSpPr/>
        <p:nvPr/>
      </p:nvGrpSpPr>
      <p:grpSpPr>
        <a:xfrm>
          <a:off x="0" y="0"/>
          <a:ext cx="0" cy="0"/>
          <a:chOff x="0" y="0"/>
          <a:chExt cx="0" cy="0"/>
        </a:xfrm>
      </p:grpSpPr>
      <p:sp>
        <p:nvSpPr>
          <p:cNvPr id="3313" name="Google Shape;3313;p7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314" name="Google Shape;3314;p71"/>
          <p:cNvSpPr txBox="1">
            <a:spLocks noGrp="1"/>
          </p:cNvSpPr>
          <p:nvPr>
            <p:ph type="body" idx="1"/>
          </p:nvPr>
        </p:nvSpPr>
        <p:spPr>
          <a:xfrm>
            <a:off x="729450" y="2078875"/>
            <a:ext cx="42636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2"/>
            </a:pPr>
            <a:r>
              <a:rPr lang="en"/>
              <a:t>Configure OpenGL. </a:t>
            </a:r>
            <a:endParaRPr/>
          </a:p>
        </p:txBody>
      </p:sp>
      <p:sp>
        <p:nvSpPr>
          <p:cNvPr id="3315" name="Google Shape;3315;p71"/>
          <p:cNvSpPr txBox="1"/>
          <p:nvPr/>
        </p:nvSpPr>
        <p:spPr>
          <a:xfrm>
            <a:off x="3117750" y="2571750"/>
            <a:ext cx="5665800" cy="2061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Bits for Depth Buffer</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GLFW_DEPTH_BITS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24</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Bits for Stencil Buffer</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GLFW_STENCIL_BITS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the refresh rate of the window (GLFW_DONT_CARE = Run as fast as possible)</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GLFW_REFRESH_RATE</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GLFW_DONT_CARE</a:t>
            </a:r>
            <a:r>
              <a:rPr lang="en">
                <a:solidFill>
                  <a:srgbClr val="D4D4D4"/>
                </a:solidFill>
                <a:latin typeface="Courier New"/>
                <a:ea typeface="Courier New"/>
                <a:cs typeface="Courier New"/>
                <a:sym typeface="Courier New"/>
              </a:rPr>
              <a:t>);</a:t>
            </a:r>
            <a:endParaRPr>
              <a:solidFill>
                <a:srgbClr val="6A9955"/>
              </a:solidFill>
              <a:latin typeface="Courier New"/>
              <a:ea typeface="Courier New"/>
              <a:cs typeface="Courier New"/>
              <a:sym typeface="Courier New"/>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72" name="Google Shape;172;p18"/>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 path/to/other.cpp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application2 main2.cpp path/to/other.cpp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173" name="Google Shape;173;p18"/>
          <p:cNvSpPr txBox="1"/>
          <p:nvPr/>
        </p:nvSpPr>
        <p:spPr>
          <a:xfrm>
            <a:off x="3158850" y="4097400"/>
            <a:ext cx="2274300" cy="39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Another Executable Target</a:t>
            </a:r>
            <a:endParaRPr>
              <a:solidFill>
                <a:schemeClr val="lt2"/>
              </a:solidFill>
              <a:latin typeface="Lato"/>
              <a:ea typeface="Lato"/>
              <a:cs typeface="Lato"/>
              <a:sym typeface="Lato"/>
            </a:endParaRPr>
          </a:p>
        </p:txBody>
      </p:sp>
      <p:cxnSp>
        <p:nvCxnSpPr>
          <p:cNvPr id="174" name="Google Shape;174;p18"/>
          <p:cNvCxnSpPr>
            <a:stCxn id="173" idx="0"/>
          </p:cNvCxnSpPr>
          <p:nvPr/>
        </p:nvCxnSpPr>
        <p:spPr>
          <a:xfrm rot="10800000">
            <a:off x="3965100" y="3735300"/>
            <a:ext cx="330900" cy="3621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319"/>
        <p:cNvGrpSpPr/>
        <p:nvPr/>
      </p:nvGrpSpPr>
      <p:grpSpPr>
        <a:xfrm>
          <a:off x="0" y="0"/>
          <a:ext cx="0" cy="0"/>
          <a:chOff x="0" y="0"/>
          <a:chExt cx="0" cy="0"/>
        </a:xfrm>
      </p:grpSpPr>
      <p:sp>
        <p:nvSpPr>
          <p:cNvPr id="3320" name="Google Shape;3320;p72"/>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Depth Buffer</a:t>
            </a:r>
            <a:endParaRPr/>
          </a:p>
        </p:txBody>
      </p:sp>
      <p:pic>
        <p:nvPicPr>
          <p:cNvPr id="3321" name="Google Shape;3321;p72"/>
          <p:cNvPicPr preferRelativeResize="0"/>
          <p:nvPr/>
        </p:nvPicPr>
        <p:blipFill>
          <a:blip r:embed="rId3">
            <a:alphaModFix/>
          </a:blip>
          <a:stretch>
            <a:fillRect/>
          </a:stretch>
        </p:blipFill>
        <p:spPr>
          <a:xfrm>
            <a:off x="5072825" y="753642"/>
            <a:ext cx="3300899" cy="4267458"/>
          </a:xfrm>
          <a:prstGeom prst="rect">
            <a:avLst/>
          </a:prstGeom>
          <a:noFill/>
          <a:ln>
            <a:noFill/>
          </a:ln>
        </p:spPr>
      </p:pic>
      <p:sp>
        <p:nvSpPr>
          <p:cNvPr id="3322" name="Google Shape;3322;p72"/>
          <p:cNvSpPr txBox="1">
            <a:spLocks noGrp="1"/>
          </p:cNvSpPr>
          <p:nvPr>
            <p:ph type="body" idx="1"/>
          </p:nvPr>
        </p:nvSpPr>
        <p:spPr>
          <a:xfrm>
            <a:off x="730000" y="2242400"/>
            <a:ext cx="3300900" cy="92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Used to store how far a pixel is in the scene. In OpenGL, the further the pixel, the brighter is its depth.</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326"/>
        <p:cNvGrpSpPr/>
        <p:nvPr/>
      </p:nvGrpSpPr>
      <p:grpSpPr>
        <a:xfrm>
          <a:off x="0" y="0"/>
          <a:ext cx="0" cy="0"/>
          <a:chOff x="0" y="0"/>
          <a:chExt cx="0" cy="0"/>
        </a:xfrm>
      </p:grpSpPr>
      <p:sp>
        <p:nvSpPr>
          <p:cNvPr id="3327" name="Google Shape;3327;p73"/>
          <p:cNvSpPr txBox="1">
            <a:spLocks noGrp="1"/>
          </p:cNvSpPr>
          <p:nvPr>
            <p:ph type="title"/>
          </p:nvPr>
        </p:nvSpPr>
        <p:spPr>
          <a:xfrm>
            <a:off x="730000" y="1318650"/>
            <a:ext cx="3300900" cy="6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Stencil Buffer</a:t>
            </a:r>
            <a:endParaRPr/>
          </a:p>
        </p:txBody>
      </p:sp>
      <p:sp>
        <p:nvSpPr>
          <p:cNvPr id="3328" name="Google Shape;3328;p73"/>
          <p:cNvSpPr txBox="1">
            <a:spLocks noGrp="1"/>
          </p:cNvSpPr>
          <p:nvPr>
            <p:ph type="body" idx="1"/>
          </p:nvPr>
        </p:nvSpPr>
        <p:spPr>
          <a:xfrm>
            <a:off x="730000" y="2164850"/>
            <a:ext cx="3300900" cy="159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Can be used for more any effects such as:</a:t>
            </a:r>
            <a:endParaRPr dirty="0"/>
          </a:p>
          <a:p>
            <a:pPr marL="457200" lvl="0" indent="-311150" algn="l" rtl="0">
              <a:spcBef>
                <a:spcPts val="1600"/>
              </a:spcBef>
              <a:spcAft>
                <a:spcPts val="0"/>
              </a:spcAft>
              <a:buSzPts val="1300"/>
              <a:buChar char="●"/>
            </a:pPr>
            <a:r>
              <a:rPr lang="en" dirty="0"/>
              <a:t>Non-euclidean Rendering</a:t>
            </a:r>
            <a:endParaRPr dirty="0"/>
          </a:p>
          <a:p>
            <a:pPr marL="457200" lvl="0" indent="-311150" algn="l" rtl="0">
              <a:spcBef>
                <a:spcPts val="0"/>
              </a:spcBef>
              <a:spcAft>
                <a:spcPts val="0"/>
              </a:spcAft>
              <a:buSzPts val="1300"/>
              <a:buChar char="●"/>
            </a:pPr>
            <a:r>
              <a:rPr lang="en" dirty="0"/>
              <a:t>Stencil Shadows/Reflection</a:t>
            </a:r>
            <a:endParaRPr dirty="0"/>
          </a:p>
          <a:p>
            <a:pPr marL="457200" lvl="0" indent="-311150" algn="l" rtl="0">
              <a:spcBef>
                <a:spcPts val="0"/>
              </a:spcBef>
              <a:spcAft>
                <a:spcPts val="0"/>
              </a:spcAft>
              <a:buSzPts val="1300"/>
              <a:buChar char="●"/>
            </a:pPr>
            <a:r>
              <a:rPr lang="en" dirty="0"/>
              <a:t>Shadow Volumes</a:t>
            </a:r>
            <a:endParaRPr dirty="0"/>
          </a:p>
          <a:p>
            <a:pPr marL="457200" lvl="0" indent="-311150" algn="l" rtl="0">
              <a:spcBef>
                <a:spcPts val="0"/>
              </a:spcBef>
              <a:spcAft>
                <a:spcPts val="0"/>
              </a:spcAft>
              <a:buSzPts val="1300"/>
              <a:buChar char="●"/>
            </a:pPr>
            <a:r>
              <a:rPr lang="en" dirty="0"/>
              <a:t>Masking in Card Games.</a:t>
            </a:r>
            <a:endParaRPr dirty="0"/>
          </a:p>
          <a:p>
            <a:pPr marL="0" lvl="0" indent="0" algn="l" rtl="0">
              <a:spcBef>
                <a:spcPts val="1600"/>
              </a:spcBef>
              <a:spcAft>
                <a:spcPts val="1600"/>
              </a:spcAft>
              <a:buNone/>
            </a:pPr>
            <a:r>
              <a:rPr lang="en" dirty="0"/>
              <a:t>Used by Unity for Deferred Rendering.</a:t>
            </a:r>
            <a:endParaRPr dirty="0"/>
          </a:p>
        </p:txBody>
      </p:sp>
      <p:pic>
        <p:nvPicPr>
          <p:cNvPr id="3329" name="Google Shape;3329;p73"/>
          <p:cNvPicPr preferRelativeResize="0"/>
          <p:nvPr/>
        </p:nvPicPr>
        <p:blipFill>
          <a:blip r:embed="rId4">
            <a:alphaModFix/>
          </a:blip>
          <a:stretch>
            <a:fillRect/>
          </a:stretch>
        </p:blipFill>
        <p:spPr>
          <a:xfrm>
            <a:off x="4502900" y="1092700"/>
            <a:ext cx="4286250" cy="3619500"/>
          </a:xfrm>
          <a:prstGeom prst="rect">
            <a:avLst/>
          </a:prstGeom>
          <a:noFill/>
          <a:ln>
            <a:noFill/>
          </a:ln>
        </p:spPr>
      </p:pic>
    </p:spTree>
  </p:cSld>
  <p:clrMapOvr>
    <a:masterClrMapping/>
  </p:clrMapOvr>
  <p:extLst>
    <p:ext uri="{6950BFC3-D8DA-4A85-94F7-54DA5524770B}">
      <p188:commentRel xmlns:p188="http://schemas.microsoft.com/office/powerpoint/2018/8/main" r:id="rId3"/>
    </p:ext>
  </p:extLs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333"/>
        <p:cNvGrpSpPr/>
        <p:nvPr/>
      </p:nvGrpSpPr>
      <p:grpSpPr>
        <a:xfrm>
          <a:off x="0" y="0"/>
          <a:ext cx="0" cy="0"/>
          <a:chOff x="0" y="0"/>
          <a:chExt cx="0" cy="0"/>
        </a:xfrm>
      </p:grpSpPr>
      <p:sp>
        <p:nvSpPr>
          <p:cNvPr id="3334" name="Google Shape;3334;p7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335" name="Google Shape;3335;p74"/>
          <p:cNvSpPr txBox="1">
            <a:spLocks noGrp="1"/>
          </p:cNvSpPr>
          <p:nvPr>
            <p:ph type="body" idx="1"/>
          </p:nvPr>
        </p:nvSpPr>
        <p:spPr>
          <a:xfrm>
            <a:off x="729450" y="2078875"/>
            <a:ext cx="7688700" cy="49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Recapping the previous initialization slides, we set the configuration through calling:</a:t>
            </a:r>
            <a:endParaRPr/>
          </a:p>
          <a:p>
            <a:pPr marL="0" lvl="0" indent="0" algn="l" rtl="0">
              <a:spcBef>
                <a:spcPts val="1600"/>
              </a:spcBef>
              <a:spcAft>
                <a:spcPts val="1600"/>
              </a:spcAft>
              <a:buNone/>
            </a:pPr>
            <a:endParaRPr/>
          </a:p>
        </p:txBody>
      </p:sp>
      <p:sp>
        <p:nvSpPr>
          <p:cNvPr id="3336" name="Google Shape;3336;p74"/>
          <p:cNvSpPr txBox="1"/>
          <p:nvPr/>
        </p:nvSpPr>
        <p:spPr>
          <a:xfrm>
            <a:off x="729450" y="2745850"/>
            <a:ext cx="7688700" cy="1994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a:latin typeface="Lato"/>
                <a:ea typeface="Lato"/>
                <a:cs typeface="Lato"/>
                <a:sym typeface="Lato"/>
              </a:rPr>
              <a:t>glfwWindowHint(</a:t>
            </a:r>
            <a:endParaRPr sz="1800" b="1">
              <a:latin typeface="Lato"/>
              <a:ea typeface="Lato"/>
              <a:cs typeface="Lato"/>
              <a:sym typeface="Lato"/>
            </a:endParaRPr>
          </a:p>
          <a:p>
            <a:pPr marL="0" lvl="0" indent="0" algn="l" rtl="0">
              <a:lnSpc>
                <a:spcPct val="115000"/>
              </a:lnSpc>
              <a:spcBef>
                <a:spcPts val="1600"/>
              </a:spcBef>
              <a:spcAft>
                <a:spcPts val="0"/>
              </a:spcAft>
              <a:buNone/>
            </a:pPr>
            <a:r>
              <a:rPr lang="en" sz="1800">
                <a:solidFill>
                  <a:srgbClr val="D9D9D9"/>
                </a:solidFill>
                <a:highlight>
                  <a:srgbClr val="666666"/>
                </a:highlight>
                <a:latin typeface="Lato"/>
                <a:ea typeface="Lato"/>
                <a:cs typeface="Lato"/>
                <a:sym typeface="Lato"/>
              </a:rPr>
              <a:t>What option we want to configure </a:t>
            </a:r>
            <a:r>
              <a:rPr lang="en" sz="1800">
                <a:latin typeface="Lato"/>
                <a:ea typeface="Lato"/>
                <a:cs typeface="Lato"/>
                <a:sym typeface="Lato"/>
              </a:rPr>
              <a:t>   </a:t>
            </a:r>
            <a:r>
              <a:rPr lang="en" sz="1800" b="1">
                <a:latin typeface="Lato"/>
                <a:ea typeface="Lato"/>
                <a:cs typeface="Lato"/>
                <a:sym typeface="Lato"/>
              </a:rPr>
              <a:t>, </a:t>
            </a:r>
            <a:endParaRPr sz="1800" b="1">
              <a:latin typeface="Lato"/>
              <a:ea typeface="Lato"/>
              <a:cs typeface="Lato"/>
              <a:sym typeface="Lato"/>
            </a:endParaRPr>
          </a:p>
          <a:p>
            <a:pPr marL="0" lvl="0" indent="0" algn="l" rtl="0">
              <a:lnSpc>
                <a:spcPct val="115000"/>
              </a:lnSpc>
              <a:spcBef>
                <a:spcPts val="1600"/>
              </a:spcBef>
              <a:spcAft>
                <a:spcPts val="0"/>
              </a:spcAft>
              <a:buNone/>
            </a:pPr>
            <a:r>
              <a:rPr lang="en" sz="1800">
                <a:solidFill>
                  <a:srgbClr val="D9D9D9"/>
                </a:solidFill>
                <a:highlight>
                  <a:srgbClr val="1155CC"/>
                </a:highlight>
                <a:latin typeface="Lato"/>
                <a:ea typeface="Lato"/>
                <a:cs typeface="Lato"/>
                <a:sym typeface="Lato"/>
              </a:rPr>
              <a:t>Option from a large enum of possible options prefixed with GLFW</a:t>
            </a:r>
            <a:endParaRPr sz="1800">
              <a:highlight>
                <a:srgbClr val="1155CC"/>
              </a:highlight>
              <a:latin typeface="Lato"/>
              <a:ea typeface="Lato"/>
              <a:cs typeface="Lato"/>
              <a:sym typeface="Lato"/>
            </a:endParaRPr>
          </a:p>
          <a:p>
            <a:pPr marL="0" lvl="0" indent="0" algn="l" rtl="0">
              <a:lnSpc>
                <a:spcPct val="115000"/>
              </a:lnSpc>
              <a:spcBef>
                <a:spcPts val="1600"/>
              </a:spcBef>
              <a:spcAft>
                <a:spcPts val="1600"/>
              </a:spcAft>
              <a:buNone/>
            </a:pPr>
            <a:r>
              <a:rPr lang="en" sz="1800" b="1">
                <a:latin typeface="Lato"/>
                <a:ea typeface="Lato"/>
                <a:cs typeface="Lato"/>
                <a:sym typeface="Lato"/>
              </a:rPr>
              <a:t>);</a:t>
            </a:r>
            <a:endParaRPr sz="1800" b="1">
              <a:highlight>
                <a:srgbClr val="1E1E1E"/>
              </a:highlight>
              <a:latin typeface="Courier New"/>
              <a:ea typeface="Courier New"/>
              <a:cs typeface="Courier New"/>
              <a:sym typeface="Courier New"/>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340"/>
        <p:cNvGrpSpPr/>
        <p:nvPr/>
      </p:nvGrpSpPr>
      <p:grpSpPr>
        <a:xfrm>
          <a:off x="0" y="0"/>
          <a:ext cx="0" cy="0"/>
          <a:chOff x="0" y="0"/>
          <a:chExt cx="0" cy="0"/>
        </a:xfrm>
      </p:grpSpPr>
      <p:sp>
        <p:nvSpPr>
          <p:cNvPr id="3341" name="Google Shape;3341;p7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342" name="Google Shape;3342;p75"/>
          <p:cNvSpPr txBox="1">
            <a:spLocks noGrp="1"/>
          </p:cNvSpPr>
          <p:nvPr>
            <p:ph type="body" idx="1"/>
          </p:nvPr>
        </p:nvSpPr>
        <p:spPr>
          <a:xfrm>
            <a:off x="729450" y="1926475"/>
            <a:ext cx="7688700" cy="312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initialization phase has to do some actions before the game loop start:</a:t>
            </a:r>
            <a:endParaRPr dirty="0"/>
          </a:p>
          <a:p>
            <a:pPr marL="457200" lvl="0" indent="-311150" algn="l" rtl="0">
              <a:spcBef>
                <a:spcPts val="1600"/>
              </a:spcBef>
              <a:spcAft>
                <a:spcPts val="0"/>
              </a:spcAft>
              <a:buSzPts val="1300"/>
              <a:buAutoNum type="arabicPeriod" startAt="3"/>
            </a:pPr>
            <a:r>
              <a:rPr lang="en" dirty="0"/>
              <a:t>Creating a window.</a:t>
            </a:r>
            <a:endParaRPr dirty="0"/>
          </a:p>
          <a:p>
            <a:pPr marL="0" lvl="0" indent="0" algn="l" rtl="0">
              <a:spcBef>
                <a:spcPts val="1600"/>
              </a:spcBef>
              <a:spcAft>
                <a:spcPts val="0"/>
              </a:spcAft>
              <a:buNone/>
            </a:pPr>
            <a:endParaRPr dirty="0"/>
          </a:p>
          <a:p>
            <a:pPr marL="0" lvl="0" indent="0" algn="l" rtl="0">
              <a:spcBef>
                <a:spcPts val="1600"/>
              </a:spcBef>
              <a:spcAft>
                <a:spcPts val="0"/>
              </a:spcAft>
              <a:buNone/>
            </a:pPr>
            <a:r>
              <a:rPr lang="en" dirty="0"/>
              <a:t>Or to create a fullscreen window.</a:t>
            </a:r>
            <a:endParaRPr dirty="0"/>
          </a:p>
          <a:p>
            <a:pPr marL="0" lvl="0" indent="0" algn="l" rtl="0">
              <a:spcBef>
                <a:spcPts val="1600"/>
              </a:spcBef>
              <a:spcAft>
                <a:spcPts val="0"/>
              </a:spcAft>
              <a:buNone/>
            </a:pPr>
            <a:endParaRPr dirty="0"/>
          </a:p>
          <a:p>
            <a:pPr marL="0" lvl="0" indent="0" algn="l" rtl="0">
              <a:spcBef>
                <a:spcPts val="1600"/>
              </a:spcBef>
              <a:spcAft>
                <a:spcPts val="0"/>
              </a:spcAft>
              <a:buNone/>
            </a:pPr>
            <a:endParaRPr dirty="0"/>
          </a:p>
          <a:p>
            <a:pPr marL="0" lvl="0" indent="0" algn="l" rtl="0">
              <a:spcBef>
                <a:spcPts val="1600"/>
              </a:spcBef>
              <a:spcAft>
                <a:spcPts val="1600"/>
              </a:spcAft>
              <a:buNone/>
            </a:pPr>
            <a:r>
              <a:rPr lang="en" dirty="0"/>
              <a:t>The last parameter can be used to share resources between multiple windows, but we will use a single window only.</a:t>
            </a:r>
            <a:endParaRPr dirty="0"/>
          </a:p>
        </p:txBody>
      </p:sp>
      <p:sp>
        <p:nvSpPr>
          <p:cNvPr id="3343" name="Google Shape;3343;p75"/>
          <p:cNvSpPr txBox="1"/>
          <p:nvPr/>
        </p:nvSpPr>
        <p:spPr>
          <a:xfrm>
            <a:off x="729450" y="2749250"/>
            <a:ext cx="7949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9CDCFE"/>
                </a:solidFill>
                <a:latin typeface="Courier New"/>
                <a:ea typeface="Courier New"/>
                <a:cs typeface="Courier New"/>
                <a:sym typeface="Courier New"/>
              </a:rPr>
              <a:t>window</a:t>
            </a:r>
            <a:r>
              <a:rPr lang="en">
                <a:solidFill>
                  <a:srgbClr val="D4D4D4"/>
                </a:solidFill>
                <a:latin typeface="Courier New"/>
                <a:ea typeface="Courier New"/>
                <a:cs typeface="Courier New"/>
                <a:sym typeface="Courier New"/>
              </a:rPr>
              <a:t> = </a:t>
            </a:r>
            <a:r>
              <a:rPr lang="en">
                <a:solidFill>
                  <a:srgbClr val="DCDCAA"/>
                </a:solidFill>
                <a:latin typeface="Courier New"/>
                <a:ea typeface="Courier New"/>
                <a:cs typeface="Courier New"/>
                <a:sym typeface="Courier New"/>
              </a:rPr>
              <a:t>glfwCreateWindow</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1280</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720</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“Hello OpenGL”</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
        <p:nvSpPr>
          <p:cNvPr id="3344" name="Google Shape;3344;p75"/>
          <p:cNvSpPr txBox="1"/>
          <p:nvPr/>
        </p:nvSpPr>
        <p:spPr>
          <a:xfrm>
            <a:off x="729450" y="3656975"/>
            <a:ext cx="7949700" cy="7911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9CDCFE"/>
                </a:solidFill>
                <a:latin typeface="Courier New"/>
                <a:ea typeface="Courier New"/>
                <a:cs typeface="Courier New"/>
                <a:sym typeface="Courier New"/>
              </a:rPr>
              <a:t>window</a:t>
            </a:r>
            <a:r>
              <a:rPr lang="en">
                <a:solidFill>
                  <a:srgbClr val="D4D4D4"/>
                </a:solidFill>
                <a:latin typeface="Courier New"/>
                <a:ea typeface="Courier New"/>
                <a:cs typeface="Courier New"/>
                <a:sym typeface="Courier New"/>
              </a:rPr>
              <a:t> = </a:t>
            </a:r>
            <a:r>
              <a:rPr lang="en">
                <a:solidFill>
                  <a:srgbClr val="DCDCAA"/>
                </a:solidFill>
                <a:latin typeface="Courier New"/>
                <a:ea typeface="Courier New"/>
                <a:cs typeface="Courier New"/>
                <a:sym typeface="Courier New"/>
              </a:rPr>
              <a:t>glfwCreateWindow</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1280</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720</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“Hello OpenGL”</a:t>
            </a:r>
            <a:r>
              <a:rPr lang="en">
                <a:solidFill>
                  <a:srgbClr val="D4D4D4"/>
                </a:solidFill>
                <a:latin typeface="Courier New"/>
                <a:ea typeface="Courier New"/>
                <a:cs typeface="Courier New"/>
                <a:sym typeface="Courier New"/>
              </a:rPr>
              <a:t>, </a:t>
            </a:r>
            <a:r>
              <a:rPr lang="en">
                <a:solidFill>
                  <a:srgbClr val="DCDCAA"/>
                </a:solidFill>
                <a:latin typeface="Courier New"/>
                <a:ea typeface="Courier New"/>
                <a:cs typeface="Courier New"/>
                <a:sym typeface="Courier New"/>
              </a:rPr>
              <a:t>glfwGetPrimaryMonitor()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348"/>
        <p:cNvGrpSpPr/>
        <p:nvPr/>
      </p:nvGrpSpPr>
      <p:grpSpPr>
        <a:xfrm>
          <a:off x="0" y="0"/>
          <a:ext cx="0" cy="0"/>
          <a:chOff x="0" y="0"/>
          <a:chExt cx="0" cy="0"/>
        </a:xfrm>
      </p:grpSpPr>
      <p:sp>
        <p:nvSpPr>
          <p:cNvPr id="3349" name="Google Shape;3349;p7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Make Window the current Context</a:t>
            </a:r>
            <a:endParaRPr/>
          </a:p>
        </p:txBody>
      </p:sp>
      <p:sp>
        <p:nvSpPr>
          <p:cNvPr id="3350" name="Google Shape;3350;p76"/>
          <p:cNvSpPr txBox="1">
            <a:spLocks noGrp="1"/>
          </p:cNvSpPr>
          <p:nvPr>
            <p:ph type="body" idx="1"/>
          </p:nvPr>
        </p:nvSpPr>
        <p:spPr>
          <a:xfrm>
            <a:off x="729450" y="1926475"/>
            <a:ext cx="7688700" cy="312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need to tell GLFW that we are currently rendering to the window we just created.</a:t>
            </a:r>
            <a:endParaRPr/>
          </a:p>
          <a:p>
            <a:pPr marL="0" lvl="0" indent="0" algn="l" rtl="0">
              <a:spcBef>
                <a:spcPts val="1600"/>
              </a:spcBef>
              <a:spcAft>
                <a:spcPts val="1600"/>
              </a:spcAft>
              <a:buNone/>
            </a:pPr>
            <a:r>
              <a:rPr lang="en"/>
              <a:t>This must be done before loading OpenGL.</a:t>
            </a:r>
            <a:endParaRPr/>
          </a:p>
        </p:txBody>
      </p:sp>
      <p:sp>
        <p:nvSpPr>
          <p:cNvPr id="3351" name="Google Shape;3351;p76"/>
          <p:cNvSpPr txBox="1"/>
          <p:nvPr/>
        </p:nvSpPr>
        <p:spPr>
          <a:xfrm>
            <a:off x="729450" y="2901650"/>
            <a:ext cx="7949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glfwMakeContextCurrent</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window</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355"/>
        <p:cNvGrpSpPr/>
        <p:nvPr/>
      </p:nvGrpSpPr>
      <p:grpSpPr>
        <a:xfrm>
          <a:off x="0" y="0"/>
          <a:ext cx="0" cy="0"/>
          <a:chOff x="0" y="0"/>
          <a:chExt cx="0" cy="0"/>
        </a:xfrm>
      </p:grpSpPr>
      <p:sp>
        <p:nvSpPr>
          <p:cNvPr id="3356" name="Google Shape;3356;p7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Tell GLAD to load OpenGL</a:t>
            </a:r>
            <a:endParaRPr/>
          </a:p>
        </p:txBody>
      </p:sp>
      <p:sp>
        <p:nvSpPr>
          <p:cNvPr id="3357" name="Google Shape;3357;p7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GLAD will load the OpenGL functions through the GLFW function “glfwGetProcAddress” which can be used to get pointers to the OpenGL functions.</a:t>
            </a:r>
            <a:endParaRPr/>
          </a:p>
        </p:txBody>
      </p:sp>
      <p:sp>
        <p:nvSpPr>
          <p:cNvPr id="3358" name="Google Shape;3358;p77"/>
          <p:cNvSpPr txBox="1"/>
          <p:nvPr/>
        </p:nvSpPr>
        <p:spPr>
          <a:xfrm>
            <a:off x="729450" y="290165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gladLoadGL</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glfwGetProcAddress</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362"/>
        <p:cNvGrpSpPr/>
        <p:nvPr/>
      </p:nvGrpSpPr>
      <p:grpSpPr>
        <a:xfrm>
          <a:off x="0" y="0"/>
          <a:ext cx="0" cy="0"/>
          <a:chOff x="0" y="0"/>
          <a:chExt cx="0" cy="0"/>
        </a:xfrm>
      </p:grpSpPr>
      <p:sp>
        <p:nvSpPr>
          <p:cNvPr id="3363" name="Google Shape;3363;p7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364" name="Google Shape;3364;p78"/>
          <p:cNvSpPr txBox="1">
            <a:spLocks noGrp="1"/>
          </p:cNvSpPr>
          <p:nvPr>
            <p:ph type="body" idx="1"/>
          </p:nvPr>
        </p:nvSpPr>
        <p:spPr>
          <a:xfrm>
            <a:off x="729450" y="2078875"/>
            <a:ext cx="7688700" cy="11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4"/>
            </a:pPr>
            <a:r>
              <a:rPr lang="en"/>
              <a:t>Setup up call backs (to receive events such as key presses, mouse movement, etc).</a:t>
            </a:r>
            <a:endParaRPr/>
          </a:p>
          <a:p>
            <a:pPr marL="457200" lvl="0" indent="-311150" algn="l" rtl="0">
              <a:spcBef>
                <a:spcPts val="0"/>
              </a:spcBef>
              <a:spcAft>
                <a:spcPts val="0"/>
              </a:spcAft>
              <a:buSzPts val="1300"/>
              <a:buAutoNum type="arabicPeriod" startAt="4"/>
            </a:pPr>
            <a:r>
              <a:rPr lang="en"/>
              <a:t>Application specific setup (e.g. loading data, creating objects, etc).</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368"/>
        <p:cNvGrpSpPr/>
        <p:nvPr/>
      </p:nvGrpSpPr>
      <p:grpSpPr>
        <a:xfrm>
          <a:off x="0" y="0"/>
          <a:ext cx="0" cy="0"/>
          <a:chOff x="0" y="0"/>
          <a:chExt cx="0" cy="0"/>
        </a:xfrm>
      </p:grpSpPr>
      <p:sp>
        <p:nvSpPr>
          <p:cNvPr id="3369" name="Google Shape;3369;p7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Game Loop Phase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370" name="Google Shape;3370;p79"/>
          <p:cNvSpPr txBox="1">
            <a:spLocks noGrp="1"/>
          </p:cNvSpPr>
          <p:nvPr>
            <p:ph type="body" idx="1"/>
          </p:nvPr>
        </p:nvSpPr>
        <p:spPr>
          <a:xfrm>
            <a:off x="729450" y="2078875"/>
            <a:ext cx="43032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Game loop phase has to do some actions every frame:</a:t>
            </a:r>
            <a:endParaRPr/>
          </a:p>
          <a:p>
            <a:pPr marL="457200" lvl="0" indent="-311150" algn="l" rtl="0">
              <a:spcBef>
                <a:spcPts val="1600"/>
              </a:spcBef>
              <a:spcAft>
                <a:spcPts val="0"/>
              </a:spcAft>
              <a:buSzPts val="1300"/>
              <a:buAutoNum type="arabicPeriod"/>
            </a:pPr>
            <a:r>
              <a:rPr lang="en"/>
              <a:t>Poll user events.</a:t>
            </a:r>
            <a:endParaRPr/>
          </a:p>
          <a:p>
            <a:pPr marL="457200" lvl="0" indent="-311150" algn="l" rtl="0">
              <a:spcBef>
                <a:spcPts val="0"/>
              </a:spcBef>
              <a:spcAft>
                <a:spcPts val="0"/>
              </a:spcAft>
              <a:buSzPts val="1300"/>
              <a:buAutoNum type="arabicPeriod"/>
            </a:pPr>
            <a:r>
              <a:rPr lang="en"/>
              <a:t>Calculate time taken to draw a frame (delta time).</a:t>
            </a:r>
            <a:endParaRPr/>
          </a:p>
          <a:p>
            <a:pPr marL="457200" lvl="0" indent="-311150" algn="l" rtl="0">
              <a:spcBef>
                <a:spcPts val="0"/>
              </a:spcBef>
              <a:spcAft>
                <a:spcPts val="0"/>
              </a:spcAft>
              <a:buSzPts val="1300"/>
              <a:buAutoNum type="arabicPeriod"/>
            </a:pPr>
            <a:r>
              <a:rPr lang="en"/>
              <a:t>Draw elements on the frame.</a:t>
            </a:r>
            <a:endParaRPr/>
          </a:p>
          <a:p>
            <a:pPr marL="457200" lvl="0" indent="-311150" algn="l" rtl="0">
              <a:spcBef>
                <a:spcPts val="0"/>
              </a:spcBef>
              <a:spcAft>
                <a:spcPts val="0"/>
              </a:spcAft>
              <a:buSzPts val="1300"/>
              <a:buAutoNum type="arabicPeriod"/>
            </a:pPr>
            <a:r>
              <a:rPr lang="en"/>
              <a:t>Game logic.</a:t>
            </a:r>
            <a:endParaRPr/>
          </a:p>
        </p:txBody>
      </p:sp>
      <p:sp>
        <p:nvSpPr>
          <p:cNvPr id="3371" name="Google Shape;3371;p79"/>
          <p:cNvSpPr/>
          <p:nvPr/>
        </p:nvSpPr>
        <p:spPr>
          <a:xfrm>
            <a:off x="5349250" y="2168175"/>
            <a:ext cx="3386700" cy="1835700"/>
          </a:xfrm>
          <a:prstGeom prst="rect">
            <a:avLst/>
          </a:prstGeom>
          <a:solidFill>
            <a:srgbClr val="000000"/>
          </a:solidFill>
          <a:ln w="38100"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9"/>
          <p:cNvSpPr txBox="1"/>
          <p:nvPr/>
        </p:nvSpPr>
        <p:spPr>
          <a:xfrm>
            <a:off x="6195950" y="4130625"/>
            <a:ext cx="1535100" cy="40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Frame</a:t>
            </a:r>
            <a:endParaRPr>
              <a:latin typeface="Lato"/>
              <a:ea typeface="Lato"/>
              <a:cs typeface="Lato"/>
              <a:sym typeface="Lato"/>
            </a:endParaRPr>
          </a:p>
        </p:txBody>
      </p:sp>
      <p:grpSp>
        <p:nvGrpSpPr>
          <p:cNvPr id="3373" name="Google Shape;3373;p79"/>
          <p:cNvGrpSpPr/>
          <p:nvPr/>
        </p:nvGrpSpPr>
        <p:grpSpPr>
          <a:xfrm>
            <a:off x="5985107" y="2389683"/>
            <a:ext cx="1956786" cy="1392692"/>
            <a:chOff x="4969400" y="775475"/>
            <a:chExt cx="1289650" cy="917875"/>
          </a:xfrm>
        </p:grpSpPr>
        <p:sp>
          <p:nvSpPr>
            <p:cNvPr id="3374" name="Google Shape;3374;p79"/>
            <p:cNvSpPr/>
            <p:nvPr/>
          </p:nvSpPr>
          <p:spPr>
            <a:xfrm>
              <a:off x="4969400" y="775475"/>
              <a:ext cx="696300" cy="696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9"/>
            <p:cNvSpPr/>
            <p:nvPr/>
          </p:nvSpPr>
          <p:spPr>
            <a:xfrm>
              <a:off x="5032650" y="870450"/>
              <a:ext cx="1226400" cy="822900"/>
            </a:xfrm>
            <a:prstGeom prst="triangle">
              <a:avLst>
                <a:gd name="adj" fmla="val 65166"/>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73"/>
                                        </p:tgtEl>
                                        <p:attrNameLst>
                                          <p:attrName>style.visibility</p:attrName>
                                        </p:attrNameLst>
                                      </p:cBhvr>
                                      <p:to>
                                        <p:strVal val="visible"/>
                                      </p:to>
                                    </p:set>
                                    <p:animEffect transition="in" filter="fade">
                                      <p:cBhvr>
                                        <p:cTn id="7" dur="1000"/>
                                        <p:tgtEl>
                                          <p:spTgt spid="33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379"/>
        <p:cNvGrpSpPr/>
        <p:nvPr/>
      </p:nvGrpSpPr>
      <p:grpSpPr>
        <a:xfrm>
          <a:off x="0" y="0"/>
          <a:ext cx="0" cy="0"/>
          <a:chOff x="0" y="0"/>
          <a:chExt cx="0" cy="0"/>
        </a:xfrm>
      </p:grpSpPr>
      <p:sp>
        <p:nvSpPr>
          <p:cNvPr id="3380" name="Google Shape;3380;p8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Game Loop Phase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381" name="Google Shape;3381;p80"/>
          <p:cNvSpPr txBox="1">
            <a:spLocks noGrp="1"/>
          </p:cNvSpPr>
          <p:nvPr>
            <p:ph type="body" idx="1"/>
          </p:nvPr>
        </p:nvSpPr>
        <p:spPr>
          <a:xfrm>
            <a:off x="729450" y="2078875"/>
            <a:ext cx="43032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Game loop phase has to do some actions every frame:</a:t>
            </a:r>
            <a:endParaRPr/>
          </a:p>
          <a:p>
            <a:pPr marL="457200" lvl="0" indent="-311150" algn="l" rtl="0">
              <a:spcBef>
                <a:spcPts val="1600"/>
              </a:spcBef>
              <a:spcAft>
                <a:spcPts val="0"/>
              </a:spcAft>
              <a:buSzPts val="1300"/>
              <a:buAutoNum type="arabicPeriod"/>
            </a:pPr>
            <a:r>
              <a:rPr lang="en"/>
              <a:t>Poll user events.</a:t>
            </a:r>
            <a:endParaRPr/>
          </a:p>
          <a:p>
            <a:pPr marL="457200" lvl="0" indent="-311150" algn="l" rtl="0">
              <a:spcBef>
                <a:spcPts val="0"/>
              </a:spcBef>
              <a:spcAft>
                <a:spcPts val="0"/>
              </a:spcAft>
              <a:buSzPts val="1300"/>
              <a:buAutoNum type="arabicPeriod"/>
            </a:pPr>
            <a:r>
              <a:rPr lang="en"/>
              <a:t>Calculate time taken to draw a frame (delta time).</a:t>
            </a:r>
            <a:endParaRPr/>
          </a:p>
          <a:p>
            <a:pPr marL="457200" lvl="0" indent="-311150" algn="l" rtl="0">
              <a:spcBef>
                <a:spcPts val="0"/>
              </a:spcBef>
              <a:spcAft>
                <a:spcPts val="0"/>
              </a:spcAft>
              <a:buSzPts val="1300"/>
              <a:buAutoNum type="arabicPeriod"/>
            </a:pPr>
            <a:r>
              <a:rPr lang="en"/>
              <a:t>Draw elements on the frame.</a:t>
            </a:r>
            <a:endParaRPr/>
          </a:p>
          <a:p>
            <a:pPr marL="457200" lvl="0" indent="-311150" algn="l" rtl="0">
              <a:spcBef>
                <a:spcPts val="0"/>
              </a:spcBef>
              <a:spcAft>
                <a:spcPts val="0"/>
              </a:spcAft>
              <a:buSzPts val="1300"/>
              <a:buAutoNum type="arabicPeriod"/>
            </a:pPr>
            <a:r>
              <a:rPr lang="en"/>
              <a:t>Game logic.</a:t>
            </a:r>
            <a:endParaRPr/>
          </a:p>
          <a:p>
            <a:pPr marL="457200" lvl="0" indent="-311150" algn="l" rtl="0">
              <a:spcBef>
                <a:spcPts val="0"/>
              </a:spcBef>
              <a:spcAft>
                <a:spcPts val="0"/>
              </a:spcAft>
              <a:buSzPts val="1300"/>
              <a:buAutoNum type="arabicPeriod"/>
            </a:pPr>
            <a:r>
              <a:rPr lang="en"/>
              <a:t>Swap buffers.</a:t>
            </a:r>
            <a:endParaRPr/>
          </a:p>
        </p:txBody>
      </p:sp>
      <p:sp>
        <p:nvSpPr>
          <p:cNvPr id="3382" name="Google Shape;3382;p80"/>
          <p:cNvSpPr/>
          <p:nvPr/>
        </p:nvSpPr>
        <p:spPr>
          <a:xfrm>
            <a:off x="5349250" y="2168175"/>
            <a:ext cx="3386700" cy="1835700"/>
          </a:xfrm>
          <a:prstGeom prst="rect">
            <a:avLst/>
          </a:prstGeom>
          <a:solidFill>
            <a:srgbClr val="000000"/>
          </a:solidFill>
          <a:ln w="38100"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0"/>
          <p:cNvSpPr txBox="1"/>
          <p:nvPr/>
        </p:nvSpPr>
        <p:spPr>
          <a:xfrm>
            <a:off x="6195950" y="4130625"/>
            <a:ext cx="1535100" cy="40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Frame</a:t>
            </a:r>
            <a:endParaRPr>
              <a:latin typeface="Lato"/>
              <a:ea typeface="Lato"/>
              <a:cs typeface="Lato"/>
              <a:sym typeface="Lato"/>
            </a:endParaRPr>
          </a:p>
        </p:txBody>
      </p:sp>
      <p:grpSp>
        <p:nvGrpSpPr>
          <p:cNvPr id="3384" name="Google Shape;3384;p80"/>
          <p:cNvGrpSpPr/>
          <p:nvPr/>
        </p:nvGrpSpPr>
        <p:grpSpPr>
          <a:xfrm>
            <a:off x="5985107" y="2389683"/>
            <a:ext cx="1956786" cy="1392692"/>
            <a:chOff x="4969400" y="775475"/>
            <a:chExt cx="1289650" cy="917875"/>
          </a:xfrm>
        </p:grpSpPr>
        <p:sp>
          <p:nvSpPr>
            <p:cNvPr id="3385" name="Google Shape;3385;p80"/>
            <p:cNvSpPr/>
            <p:nvPr/>
          </p:nvSpPr>
          <p:spPr>
            <a:xfrm>
              <a:off x="4969400" y="775475"/>
              <a:ext cx="696300" cy="696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0"/>
            <p:cNvSpPr/>
            <p:nvPr/>
          </p:nvSpPr>
          <p:spPr>
            <a:xfrm>
              <a:off x="5032650" y="870450"/>
              <a:ext cx="1226400" cy="822900"/>
            </a:xfrm>
            <a:prstGeom prst="triangle">
              <a:avLst>
                <a:gd name="adj" fmla="val 65166"/>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7" name="Google Shape;3387;p80"/>
          <p:cNvSpPr/>
          <p:nvPr/>
        </p:nvSpPr>
        <p:spPr>
          <a:xfrm>
            <a:off x="4852775" y="2571750"/>
            <a:ext cx="3386700" cy="1835700"/>
          </a:xfrm>
          <a:prstGeom prst="rect">
            <a:avLst/>
          </a:prstGeom>
          <a:solidFill>
            <a:srgbClr val="000000"/>
          </a:solidFill>
          <a:ln w="38100"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FFFFFF"/>
                </a:solidFill>
              </a:rPr>
              <a:t>Previous frame</a:t>
            </a:r>
            <a:endParaRPr sz="360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3387"/>
                                        </p:tgtEl>
                                      </p:cBhvr>
                                    </p:animEffect>
                                    <p:set>
                                      <p:cBhvr>
                                        <p:cTn id="7" dur="1" fill="hold">
                                          <p:stCondLst>
                                            <p:cond delay="1000"/>
                                          </p:stCondLst>
                                        </p:cTn>
                                        <p:tgtEl>
                                          <p:spTgt spid="338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391"/>
        <p:cNvGrpSpPr/>
        <p:nvPr/>
      </p:nvGrpSpPr>
      <p:grpSpPr>
        <a:xfrm>
          <a:off x="0" y="0"/>
          <a:ext cx="0" cy="0"/>
          <a:chOff x="0" y="0"/>
          <a:chExt cx="0" cy="0"/>
        </a:xfrm>
      </p:grpSpPr>
      <p:sp>
        <p:nvSpPr>
          <p:cNvPr id="3392" name="Google Shape;3392;p8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Clean up Phase</a:t>
            </a:r>
            <a:endParaRPr/>
          </a:p>
        </p:txBody>
      </p:sp>
      <p:sp>
        <p:nvSpPr>
          <p:cNvPr id="3393" name="Google Shape;3393;p8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en"/>
              <a:t>Application specific on destroy logic.</a:t>
            </a:r>
            <a:endParaRPr/>
          </a:p>
          <a:p>
            <a:pPr marL="457200" lvl="0" indent="-311150" algn="l" rtl="0">
              <a:spcBef>
                <a:spcPts val="0"/>
              </a:spcBef>
              <a:spcAft>
                <a:spcPts val="0"/>
              </a:spcAft>
              <a:buSzPts val="1300"/>
              <a:buAutoNum type="arabicPeriod"/>
            </a:pPr>
            <a:r>
              <a:rPr lang="en"/>
              <a:t>GLFW destroy window.</a:t>
            </a:r>
            <a:endParaRPr/>
          </a:p>
          <a:p>
            <a:pPr marL="457200" lvl="0" indent="-311150" algn="l" rtl="0">
              <a:spcBef>
                <a:spcPts val="0"/>
              </a:spcBef>
              <a:spcAft>
                <a:spcPts val="0"/>
              </a:spcAft>
              <a:buSzPts val="1300"/>
              <a:buAutoNum type="arabicPeriod"/>
            </a:pPr>
            <a:r>
              <a:rPr lang="en"/>
              <a:t>Terminate GLFW.</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80" name="Google Shape;180;p19"/>
          <p:cNvSpPr txBox="1"/>
          <p:nvPr/>
        </p:nvSpPr>
        <p:spPr>
          <a:xfrm>
            <a:off x="777450" y="2127300"/>
            <a:ext cx="76404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add_library(</a:t>
            </a:r>
            <a:r>
              <a:rPr lang="en" sz="1600">
                <a:solidFill>
                  <a:srgbClr val="6A8759"/>
                </a:solidFill>
                <a:latin typeface="Courier New"/>
                <a:ea typeface="Courier New"/>
                <a:cs typeface="Courier New"/>
                <a:sym typeface="Courier New"/>
              </a:rPr>
              <a:t>library STATIC path/to/other.cpp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target_link_libraries(</a:t>
            </a:r>
            <a:r>
              <a:rPr lang="en" sz="1600">
                <a:solidFill>
                  <a:srgbClr val="6A8759"/>
                </a:solidFill>
                <a:latin typeface="Courier New"/>
                <a:ea typeface="Courier New"/>
                <a:cs typeface="Courier New"/>
                <a:sym typeface="Courier New"/>
              </a:rPr>
              <a:t>application library</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application2 main2.cpp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target_link_libraries(</a:t>
            </a:r>
            <a:r>
              <a:rPr lang="en" sz="1600">
                <a:solidFill>
                  <a:srgbClr val="6A8759"/>
                </a:solidFill>
                <a:latin typeface="Courier New"/>
                <a:ea typeface="Courier New"/>
                <a:cs typeface="Courier New"/>
                <a:sym typeface="Courier New"/>
              </a:rPr>
              <a:t>application2 library</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181" name="Google Shape;181;p19"/>
          <p:cNvSpPr txBox="1"/>
          <p:nvPr/>
        </p:nvSpPr>
        <p:spPr>
          <a:xfrm>
            <a:off x="6143550" y="2571750"/>
            <a:ext cx="2274300" cy="39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Static Library Target</a:t>
            </a:r>
            <a:endParaRPr>
              <a:solidFill>
                <a:schemeClr val="lt2"/>
              </a:solidFill>
              <a:latin typeface="Lato"/>
              <a:ea typeface="Lato"/>
              <a:cs typeface="Lato"/>
              <a:sym typeface="Lato"/>
            </a:endParaRPr>
          </a:p>
        </p:txBody>
      </p:sp>
      <p:cxnSp>
        <p:nvCxnSpPr>
          <p:cNvPr id="182" name="Google Shape;182;p19"/>
          <p:cNvCxnSpPr>
            <a:stCxn id="181" idx="1"/>
          </p:cNvCxnSpPr>
          <p:nvPr/>
        </p:nvCxnSpPr>
        <p:spPr>
          <a:xfrm flipH="1">
            <a:off x="3006150" y="2770200"/>
            <a:ext cx="3137400" cy="196200"/>
          </a:xfrm>
          <a:prstGeom prst="straightConnector1">
            <a:avLst/>
          </a:prstGeom>
          <a:noFill/>
          <a:ln w="19050" cap="flat" cmpd="sng">
            <a:solidFill>
              <a:schemeClr val="lt2"/>
            </a:solidFill>
            <a:prstDash val="solid"/>
            <a:round/>
            <a:headEnd type="none" w="med" len="med"/>
            <a:tailEnd type="triangle" w="med" len="med"/>
          </a:ln>
        </p:spPr>
      </p:cxnSp>
      <p:sp>
        <p:nvSpPr>
          <p:cNvPr id="183" name="Google Shape;183;p19"/>
          <p:cNvSpPr txBox="1"/>
          <p:nvPr/>
        </p:nvSpPr>
        <p:spPr>
          <a:xfrm>
            <a:off x="6343325" y="3747875"/>
            <a:ext cx="197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Link the static library with the executables</a:t>
            </a:r>
            <a:endParaRPr>
              <a:solidFill>
                <a:schemeClr val="lt2"/>
              </a:solidFill>
              <a:latin typeface="Lato"/>
              <a:ea typeface="Lato"/>
              <a:cs typeface="Lato"/>
              <a:sym typeface="Lato"/>
            </a:endParaRPr>
          </a:p>
        </p:txBody>
      </p:sp>
      <p:cxnSp>
        <p:nvCxnSpPr>
          <p:cNvPr id="184" name="Google Shape;184;p19"/>
          <p:cNvCxnSpPr>
            <a:stCxn id="183" idx="1"/>
          </p:cNvCxnSpPr>
          <p:nvPr/>
        </p:nvCxnSpPr>
        <p:spPr>
          <a:xfrm flipH="1">
            <a:off x="5902625" y="4015475"/>
            <a:ext cx="440700" cy="219300"/>
          </a:xfrm>
          <a:prstGeom prst="straightConnector1">
            <a:avLst/>
          </a:prstGeom>
          <a:noFill/>
          <a:ln w="19050" cap="flat" cmpd="sng">
            <a:solidFill>
              <a:schemeClr val="lt2"/>
            </a:solidFill>
            <a:prstDash val="solid"/>
            <a:round/>
            <a:headEnd type="none" w="med" len="med"/>
            <a:tailEnd type="triangle" w="med" len="med"/>
          </a:ln>
        </p:spPr>
      </p:cxnSp>
      <p:cxnSp>
        <p:nvCxnSpPr>
          <p:cNvPr id="185" name="Google Shape;185;p19"/>
          <p:cNvCxnSpPr>
            <a:stCxn id="183" idx="1"/>
          </p:cNvCxnSpPr>
          <p:nvPr/>
        </p:nvCxnSpPr>
        <p:spPr>
          <a:xfrm rot="10800000">
            <a:off x="5992325" y="3895175"/>
            <a:ext cx="351000" cy="1203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397"/>
        <p:cNvGrpSpPr/>
        <p:nvPr/>
      </p:nvGrpSpPr>
      <p:grpSpPr>
        <a:xfrm>
          <a:off x="0" y="0"/>
          <a:ext cx="0" cy="0"/>
          <a:chOff x="0" y="0"/>
          <a:chExt cx="0" cy="0"/>
        </a:xfrm>
      </p:grpSpPr>
      <p:sp>
        <p:nvSpPr>
          <p:cNvPr id="3398" name="Google Shape;3398;p82"/>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the simplest thing to do draw on a screen?</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402"/>
        <p:cNvGrpSpPr/>
        <p:nvPr/>
      </p:nvGrpSpPr>
      <p:grpSpPr>
        <a:xfrm>
          <a:off x="0" y="0"/>
          <a:ext cx="0" cy="0"/>
          <a:chOff x="0" y="0"/>
          <a:chExt cx="0" cy="0"/>
        </a:xfrm>
      </p:grpSpPr>
      <p:sp>
        <p:nvSpPr>
          <p:cNvPr id="3403" name="Google Shape;3403;p83"/>
          <p:cNvSpPr txBox="1"/>
          <p:nvPr/>
        </p:nvSpPr>
        <p:spPr>
          <a:xfrm>
            <a:off x="651900" y="1272450"/>
            <a:ext cx="7840200" cy="259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b="1">
                <a:solidFill>
                  <a:schemeClr val="lt2"/>
                </a:solidFill>
                <a:latin typeface="Lato"/>
                <a:ea typeface="Lato"/>
                <a:cs typeface="Lato"/>
                <a:sym typeface="Lato"/>
              </a:rPr>
              <a:t>CLEAR IT WITH A SINGLE COLOR</a:t>
            </a:r>
            <a:endParaRPr sz="7200" b="1">
              <a:solidFill>
                <a:schemeClr val="lt2"/>
              </a:solidFill>
              <a:latin typeface="Lato"/>
              <a:ea typeface="Lato"/>
              <a:cs typeface="Lato"/>
              <a:sym typeface="Lato"/>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407"/>
        <p:cNvGrpSpPr/>
        <p:nvPr/>
      </p:nvGrpSpPr>
      <p:grpSpPr>
        <a:xfrm>
          <a:off x="0" y="0"/>
          <a:ext cx="0" cy="0"/>
          <a:chOff x="0" y="0"/>
          <a:chExt cx="0" cy="0"/>
        </a:xfrm>
      </p:grpSpPr>
      <p:sp>
        <p:nvSpPr>
          <p:cNvPr id="3408" name="Google Shape;3408;p8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Clear window using OpenGL</a:t>
            </a:r>
            <a:endParaRPr/>
          </a:p>
        </p:txBody>
      </p:sp>
      <p:sp>
        <p:nvSpPr>
          <p:cNvPr id="3409" name="Google Shape;3409;p84"/>
          <p:cNvSpPr txBox="1">
            <a:spLocks noGrp="1"/>
          </p:cNvSpPr>
          <p:nvPr>
            <p:ph type="body" idx="1"/>
          </p:nvPr>
        </p:nvSpPr>
        <p:spPr>
          <a:xfrm>
            <a:off x="729450" y="2078875"/>
            <a:ext cx="7688700" cy="2655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en"/>
              <a:t>First, we define what color to use for clearing. It can be done once if we don’t plan to change the clear color.</a:t>
            </a:r>
            <a:endParaRPr/>
          </a:p>
          <a:p>
            <a:pPr marL="0" lvl="0" indent="0" algn="l" rtl="0">
              <a:spcBef>
                <a:spcPts val="1600"/>
              </a:spcBef>
              <a:spcAft>
                <a:spcPts val="0"/>
              </a:spcAft>
              <a:buNone/>
            </a:pPr>
            <a:endParaRPr/>
          </a:p>
          <a:p>
            <a:pPr marL="457200" lvl="0" indent="-311150" algn="l" rtl="0">
              <a:spcBef>
                <a:spcPts val="1600"/>
              </a:spcBef>
              <a:spcAft>
                <a:spcPts val="0"/>
              </a:spcAft>
              <a:buSzPts val="1300"/>
              <a:buAutoNum type="arabicPeriod"/>
            </a:pPr>
            <a:r>
              <a:rPr lang="en"/>
              <a:t>Then we clear the color of window.</a:t>
            </a:r>
            <a:endParaRPr/>
          </a:p>
          <a:p>
            <a:pPr marL="457200" lvl="0" indent="0" algn="l" rtl="0">
              <a:spcBef>
                <a:spcPts val="1600"/>
              </a:spcBef>
              <a:spcAft>
                <a:spcPts val="0"/>
              </a:spcAft>
              <a:buNone/>
            </a:pPr>
            <a:endParaRPr/>
          </a:p>
          <a:p>
            <a:pPr marL="0" lvl="0" indent="0" algn="l" rtl="0">
              <a:spcBef>
                <a:spcPts val="1600"/>
              </a:spcBef>
              <a:spcAft>
                <a:spcPts val="1600"/>
              </a:spcAft>
              <a:buNone/>
            </a:pPr>
            <a:r>
              <a:rPr lang="en"/>
              <a:t>We can clear other things such as depth and stencil, if we wish.</a:t>
            </a:r>
            <a:endParaRPr/>
          </a:p>
        </p:txBody>
      </p:sp>
      <p:sp>
        <p:nvSpPr>
          <p:cNvPr id="3410" name="Google Shape;3410;p84"/>
          <p:cNvSpPr txBox="1"/>
          <p:nvPr/>
        </p:nvSpPr>
        <p:spPr>
          <a:xfrm>
            <a:off x="803850" y="265675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glClearColor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1.0f, 1.0f, 1.0f, 1.0f</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
        <p:nvSpPr>
          <p:cNvPr id="3411" name="Google Shape;3411;p84"/>
          <p:cNvSpPr txBox="1"/>
          <p:nvPr/>
        </p:nvSpPr>
        <p:spPr>
          <a:xfrm>
            <a:off x="803850" y="357820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glClear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GL_COLOR_BUFFER_BIT</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415"/>
        <p:cNvGrpSpPr/>
        <p:nvPr/>
      </p:nvGrpSpPr>
      <p:grpSpPr>
        <a:xfrm>
          <a:off x="0" y="0"/>
          <a:ext cx="0" cy="0"/>
          <a:chOff x="0" y="0"/>
          <a:chExt cx="0" cy="0"/>
        </a:xfrm>
      </p:grpSpPr>
      <p:sp>
        <p:nvSpPr>
          <p:cNvPr id="3416" name="Google Shape;3416;p85"/>
          <p:cNvSpPr txBox="1">
            <a:spLocks noGrp="1"/>
          </p:cNvSpPr>
          <p:nvPr>
            <p:ph type="title"/>
          </p:nvPr>
        </p:nvSpPr>
        <p:spPr>
          <a:xfrm>
            <a:off x="729450" y="1322450"/>
            <a:ext cx="7688400" cy="197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draw a triangle.</a:t>
            </a:r>
            <a:endParaRPr/>
          </a:p>
          <a:p>
            <a:pPr marL="0" lvl="0" indent="0" algn="l" rtl="0">
              <a:spcBef>
                <a:spcPts val="0"/>
              </a:spcBef>
              <a:spcAft>
                <a:spcPts val="0"/>
              </a:spcAft>
              <a:buNone/>
            </a:pPr>
            <a:endParaRPr/>
          </a:p>
          <a:p>
            <a:pPr marL="0" lvl="0" indent="0" algn="l" rtl="0">
              <a:spcBef>
                <a:spcPts val="0"/>
              </a:spcBef>
              <a:spcAft>
                <a:spcPts val="0"/>
              </a:spcAft>
              <a:buNone/>
            </a:pPr>
            <a:r>
              <a:rPr lang="en"/>
              <a:t>Introduction to Shaders.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420"/>
        <p:cNvGrpSpPr/>
        <p:nvPr/>
      </p:nvGrpSpPr>
      <p:grpSpPr>
        <a:xfrm>
          <a:off x="0" y="0"/>
          <a:ext cx="0" cy="0"/>
          <a:chOff x="0" y="0"/>
          <a:chExt cx="0" cy="0"/>
        </a:xfrm>
      </p:grpSpPr>
      <p:sp>
        <p:nvSpPr>
          <p:cNvPr id="3421" name="Google Shape;3421;p8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recap on pointers in C++</a:t>
            </a:r>
            <a:endParaRPr/>
          </a:p>
        </p:txBody>
      </p:sp>
      <p:sp>
        <p:nvSpPr>
          <p:cNvPr id="3422" name="Google Shape;3422;p86"/>
          <p:cNvSpPr txBox="1">
            <a:spLocks noGrp="1"/>
          </p:cNvSpPr>
          <p:nvPr>
            <p:ph type="body" idx="1"/>
          </p:nvPr>
        </p:nvSpPr>
        <p:spPr>
          <a:xfrm>
            <a:off x="729450" y="2078875"/>
            <a:ext cx="41688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pointer is a variable that stores the memory address as its value.</a:t>
            </a:r>
            <a:endParaRPr/>
          </a:p>
          <a:p>
            <a:pPr marL="0" lvl="0" indent="0" algn="l" rtl="0">
              <a:spcBef>
                <a:spcPts val="1600"/>
              </a:spcBef>
              <a:spcAft>
                <a:spcPts val="0"/>
              </a:spcAft>
              <a:buNone/>
            </a:pPr>
            <a:r>
              <a:rPr lang="en"/>
              <a:t>A pointer variable points to a data type (like int or string) of the same type, and is created with the * operator. The address of the variable you're working with is assigned to the pointer.</a:t>
            </a:r>
            <a:endParaRPr/>
          </a:p>
          <a:p>
            <a:pPr marL="0" lvl="0" indent="0" algn="l" rtl="0">
              <a:spcBef>
                <a:spcPts val="1600"/>
              </a:spcBef>
              <a:spcAft>
                <a:spcPts val="1600"/>
              </a:spcAft>
              <a:buNone/>
            </a:pPr>
            <a:endParaRPr/>
          </a:p>
        </p:txBody>
      </p:sp>
      <p:graphicFrame>
        <p:nvGraphicFramePr>
          <p:cNvPr id="3423" name="Google Shape;3423;p86"/>
          <p:cNvGraphicFramePr/>
          <p:nvPr/>
        </p:nvGraphicFramePr>
        <p:xfrm>
          <a:off x="5672825" y="3022225"/>
          <a:ext cx="2297000" cy="1002175"/>
        </p:xfrm>
        <a:graphic>
          <a:graphicData uri="http://schemas.openxmlformats.org/drawingml/2006/table">
            <a:tbl>
              <a:tblPr>
                <a:noFill/>
                <a:tableStyleId>{689FAC40-1C89-468F-9CF9-410144546B15}</a:tableStyleId>
              </a:tblPr>
              <a:tblGrid>
                <a:gridCol w="287125">
                  <a:extLst>
                    <a:ext uri="{9D8B030D-6E8A-4147-A177-3AD203B41FA5}">
                      <a16:colId xmlns:a16="http://schemas.microsoft.com/office/drawing/2014/main" val="20000"/>
                    </a:ext>
                  </a:extLst>
                </a:gridCol>
                <a:gridCol w="287125">
                  <a:extLst>
                    <a:ext uri="{9D8B030D-6E8A-4147-A177-3AD203B41FA5}">
                      <a16:colId xmlns:a16="http://schemas.microsoft.com/office/drawing/2014/main" val="20001"/>
                    </a:ext>
                  </a:extLst>
                </a:gridCol>
                <a:gridCol w="287125">
                  <a:extLst>
                    <a:ext uri="{9D8B030D-6E8A-4147-A177-3AD203B41FA5}">
                      <a16:colId xmlns:a16="http://schemas.microsoft.com/office/drawing/2014/main" val="20002"/>
                    </a:ext>
                  </a:extLst>
                </a:gridCol>
                <a:gridCol w="287125">
                  <a:extLst>
                    <a:ext uri="{9D8B030D-6E8A-4147-A177-3AD203B41FA5}">
                      <a16:colId xmlns:a16="http://schemas.microsoft.com/office/drawing/2014/main" val="20003"/>
                    </a:ext>
                  </a:extLst>
                </a:gridCol>
                <a:gridCol w="287125">
                  <a:extLst>
                    <a:ext uri="{9D8B030D-6E8A-4147-A177-3AD203B41FA5}">
                      <a16:colId xmlns:a16="http://schemas.microsoft.com/office/drawing/2014/main" val="20004"/>
                    </a:ext>
                  </a:extLst>
                </a:gridCol>
                <a:gridCol w="287125">
                  <a:extLst>
                    <a:ext uri="{9D8B030D-6E8A-4147-A177-3AD203B41FA5}">
                      <a16:colId xmlns:a16="http://schemas.microsoft.com/office/drawing/2014/main" val="20005"/>
                    </a:ext>
                  </a:extLst>
                </a:gridCol>
                <a:gridCol w="287125">
                  <a:extLst>
                    <a:ext uri="{9D8B030D-6E8A-4147-A177-3AD203B41FA5}">
                      <a16:colId xmlns:a16="http://schemas.microsoft.com/office/drawing/2014/main" val="20006"/>
                    </a:ext>
                  </a:extLst>
                </a:gridCol>
                <a:gridCol w="287125">
                  <a:extLst>
                    <a:ext uri="{9D8B030D-6E8A-4147-A177-3AD203B41FA5}">
                      <a16:colId xmlns:a16="http://schemas.microsoft.com/office/drawing/2014/main" val="20007"/>
                    </a:ext>
                  </a:extLst>
                </a:gridCol>
              </a:tblGrid>
              <a:tr h="1002175">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3424" name="Google Shape;3424;p86"/>
          <p:cNvSpPr txBox="1"/>
          <p:nvPr/>
        </p:nvSpPr>
        <p:spPr>
          <a:xfrm>
            <a:off x="8110900" y="3278063"/>
            <a:ext cx="815100" cy="4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00" b="1">
                <a:latin typeface="Lato"/>
                <a:ea typeface="Lato"/>
                <a:cs typeface="Lato"/>
                <a:sym typeface="Lato"/>
              </a:rPr>
              <a:t>RAM</a:t>
            </a:r>
            <a:endParaRPr sz="1900" b="1">
              <a:latin typeface="Lato"/>
              <a:ea typeface="Lato"/>
              <a:cs typeface="Lato"/>
              <a:sym typeface="Lato"/>
            </a:endParaRPr>
          </a:p>
        </p:txBody>
      </p:sp>
      <p:sp>
        <p:nvSpPr>
          <p:cNvPr id="3425" name="Google Shape;3425;p86"/>
          <p:cNvSpPr/>
          <p:nvPr/>
        </p:nvSpPr>
        <p:spPr>
          <a:xfrm>
            <a:off x="6457075" y="1368950"/>
            <a:ext cx="451200" cy="1574700"/>
          </a:xfrm>
          <a:prstGeom prst="downArrow">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6"/>
          <p:cNvSpPr txBox="1"/>
          <p:nvPr/>
        </p:nvSpPr>
        <p:spPr>
          <a:xfrm>
            <a:off x="6033775" y="863775"/>
            <a:ext cx="1297800" cy="426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POINTER</a:t>
            </a:r>
            <a:endParaRPr sz="1900" b="1">
              <a:latin typeface="Lato"/>
              <a:ea typeface="Lato"/>
              <a:cs typeface="Lato"/>
              <a:sym typeface="Lato"/>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3430"/>
        <p:cNvGrpSpPr/>
        <p:nvPr/>
      </p:nvGrpSpPr>
      <p:grpSpPr>
        <a:xfrm>
          <a:off x="0" y="0"/>
          <a:ext cx="0" cy="0"/>
          <a:chOff x="0" y="0"/>
          <a:chExt cx="0" cy="0"/>
        </a:xfrm>
      </p:grpSpPr>
      <p:sp>
        <p:nvSpPr>
          <p:cNvPr id="3431" name="Google Shape;3431;p87"/>
          <p:cNvSpPr txBox="1">
            <a:spLocks noGrp="1"/>
          </p:cNvSpPr>
          <p:nvPr>
            <p:ph type="title"/>
          </p:nvPr>
        </p:nvSpPr>
        <p:spPr>
          <a:xfrm>
            <a:off x="729450" y="1318650"/>
            <a:ext cx="39945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GPU VRAM is not as reachable as the RAM</a:t>
            </a:r>
            <a:endParaRPr/>
          </a:p>
        </p:txBody>
      </p:sp>
      <p:sp>
        <p:nvSpPr>
          <p:cNvPr id="3432" name="Google Shape;3432;p87"/>
          <p:cNvSpPr txBox="1">
            <a:spLocks noGrp="1"/>
          </p:cNvSpPr>
          <p:nvPr>
            <p:ph type="body" idx="1"/>
          </p:nvPr>
        </p:nvSpPr>
        <p:spPr>
          <a:xfrm>
            <a:off x="729450" y="2363225"/>
            <a:ext cx="4168800" cy="21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asking GL to allocate </a:t>
            </a:r>
            <a:r>
              <a:rPr lang="en" b="1"/>
              <a:t>OpenGL object</a:t>
            </a:r>
            <a:r>
              <a:rPr lang="en"/>
              <a:t> like:</a:t>
            </a:r>
            <a:endParaRPr/>
          </a:p>
          <a:p>
            <a:pPr marL="457200" lvl="0" indent="-311150" algn="l" rtl="0">
              <a:spcBef>
                <a:spcPts val="1600"/>
              </a:spcBef>
              <a:spcAft>
                <a:spcPts val="0"/>
              </a:spcAft>
              <a:buSzPts val="1300"/>
              <a:buAutoNum type="arabicPeriod"/>
            </a:pPr>
            <a:r>
              <a:rPr lang="en"/>
              <a:t>Memory (Buffer).</a:t>
            </a:r>
            <a:endParaRPr/>
          </a:p>
          <a:p>
            <a:pPr marL="457200" lvl="0" indent="-311150" algn="l" rtl="0">
              <a:spcBef>
                <a:spcPts val="0"/>
              </a:spcBef>
              <a:spcAft>
                <a:spcPts val="0"/>
              </a:spcAft>
              <a:buSzPts val="1300"/>
              <a:buAutoNum type="arabicPeriod"/>
            </a:pPr>
            <a:r>
              <a:rPr lang="en"/>
              <a:t>Program (Shaders) to draw shapes.</a:t>
            </a:r>
            <a:endParaRPr/>
          </a:p>
          <a:p>
            <a:pPr marL="457200" lvl="0" indent="-311150" algn="l" rtl="0">
              <a:spcBef>
                <a:spcPts val="0"/>
              </a:spcBef>
              <a:spcAft>
                <a:spcPts val="0"/>
              </a:spcAft>
              <a:buSzPts val="1300"/>
              <a:buAutoNum type="arabicPeriod"/>
            </a:pPr>
            <a:r>
              <a:rPr lang="en"/>
              <a:t>Define a state.</a:t>
            </a:r>
            <a:endParaRPr/>
          </a:p>
          <a:p>
            <a:pPr marL="457200" lvl="0" indent="-311150" algn="l" rtl="0">
              <a:spcBef>
                <a:spcPts val="0"/>
              </a:spcBef>
              <a:spcAft>
                <a:spcPts val="0"/>
              </a:spcAft>
              <a:buSzPts val="1300"/>
              <a:buAutoNum type="arabicPeriod"/>
            </a:pPr>
            <a:r>
              <a:rPr lang="en"/>
              <a:t>…</a:t>
            </a:r>
            <a:endParaRPr/>
          </a:p>
          <a:p>
            <a:pPr marL="0" lvl="0" indent="0" algn="l" rtl="0">
              <a:spcBef>
                <a:spcPts val="1600"/>
              </a:spcBef>
              <a:spcAft>
                <a:spcPts val="1600"/>
              </a:spcAft>
              <a:buNone/>
            </a:pPr>
            <a:r>
              <a:rPr lang="en"/>
              <a:t>It then returns an </a:t>
            </a:r>
            <a:r>
              <a:rPr lang="en" b="1"/>
              <a:t>unsigned int</a:t>
            </a:r>
            <a:r>
              <a:rPr lang="en"/>
              <a:t> to be used as a identifier (name) to this specific resource.</a:t>
            </a:r>
            <a:endParaRPr/>
          </a:p>
        </p:txBody>
      </p:sp>
      <p:graphicFrame>
        <p:nvGraphicFramePr>
          <p:cNvPr id="3433" name="Google Shape;3433;p87"/>
          <p:cNvGraphicFramePr/>
          <p:nvPr/>
        </p:nvGraphicFramePr>
        <p:xfrm>
          <a:off x="6434825" y="3479425"/>
          <a:ext cx="2297000" cy="1002175"/>
        </p:xfrm>
        <a:graphic>
          <a:graphicData uri="http://schemas.openxmlformats.org/drawingml/2006/table">
            <a:tbl>
              <a:tblPr>
                <a:noFill/>
                <a:tableStyleId>{689FAC40-1C89-468F-9CF9-410144546B15}</a:tableStyleId>
              </a:tblPr>
              <a:tblGrid>
                <a:gridCol w="287125">
                  <a:extLst>
                    <a:ext uri="{9D8B030D-6E8A-4147-A177-3AD203B41FA5}">
                      <a16:colId xmlns:a16="http://schemas.microsoft.com/office/drawing/2014/main" val="20000"/>
                    </a:ext>
                  </a:extLst>
                </a:gridCol>
                <a:gridCol w="287125">
                  <a:extLst>
                    <a:ext uri="{9D8B030D-6E8A-4147-A177-3AD203B41FA5}">
                      <a16:colId xmlns:a16="http://schemas.microsoft.com/office/drawing/2014/main" val="20001"/>
                    </a:ext>
                  </a:extLst>
                </a:gridCol>
                <a:gridCol w="287125">
                  <a:extLst>
                    <a:ext uri="{9D8B030D-6E8A-4147-A177-3AD203B41FA5}">
                      <a16:colId xmlns:a16="http://schemas.microsoft.com/office/drawing/2014/main" val="20002"/>
                    </a:ext>
                  </a:extLst>
                </a:gridCol>
                <a:gridCol w="287125">
                  <a:extLst>
                    <a:ext uri="{9D8B030D-6E8A-4147-A177-3AD203B41FA5}">
                      <a16:colId xmlns:a16="http://schemas.microsoft.com/office/drawing/2014/main" val="20003"/>
                    </a:ext>
                  </a:extLst>
                </a:gridCol>
                <a:gridCol w="287125">
                  <a:extLst>
                    <a:ext uri="{9D8B030D-6E8A-4147-A177-3AD203B41FA5}">
                      <a16:colId xmlns:a16="http://schemas.microsoft.com/office/drawing/2014/main" val="20004"/>
                    </a:ext>
                  </a:extLst>
                </a:gridCol>
                <a:gridCol w="287125">
                  <a:extLst>
                    <a:ext uri="{9D8B030D-6E8A-4147-A177-3AD203B41FA5}">
                      <a16:colId xmlns:a16="http://schemas.microsoft.com/office/drawing/2014/main" val="20005"/>
                    </a:ext>
                  </a:extLst>
                </a:gridCol>
                <a:gridCol w="287125">
                  <a:extLst>
                    <a:ext uri="{9D8B030D-6E8A-4147-A177-3AD203B41FA5}">
                      <a16:colId xmlns:a16="http://schemas.microsoft.com/office/drawing/2014/main" val="20006"/>
                    </a:ext>
                  </a:extLst>
                </a:gridCol>
                <a:gridCol w="287125">
                  <a:extLst>
                    <a:ext uri="{9D8B030D-6E8A-4147-A177-3AD203B41FA5}">
                      <a16:colId xmlns:a16="http://schemas.microsoft.com/office/drawing/2014/main" val="20007"/>
                    </a:ext>
                  </a:extLst>
                </a:gridCol>
              </a:tblGrid>
              <a:tr h="1002175">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3434" name="Google Shape;3434;p87"/>
          <p:cNvSpPr txBox="1"/>
          <p:nvPr/>
        </p:nvSpPr>
        <p:spPr>
          <a:xfrm>
            <a:off x="7112475" y="4531525"/>
            <a:ext cx="941700" cy="4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00" b="1">
                <a:latin typeface="Lato"/>
                <a:ea typeface="Lato"/>
                <a:cs typeface="Lato"/>
                <a:sym typeface="Lato"/>
              </a:rPr>
              <a:t>VRAM</a:t>
            </a:r>
            <a:endParaRPr sz="1900" b="1">
              <a:latin typeface="Lato"/>
              <a:ea typeface="Lato"/>
              <a:cs typeface="Lato"/>
              <a:sym typeface="Lato"/>
            </a:endParaRPr>
          </a:p>
        </p:txBody>
      </p:sp>
      <p:sp>
        <p:nvSpPr>
          <p:cNvPr id="3435" name="Google Shape;3435;p87"/>
          <p:cNvSpPr txBox="1"/>
          <p:nvPr/>
        </p:nvSpPr>
        <p:spPr>
          <a:xfrm>
            <a:off x="4898250" y="2186325"/>
            <a:ext cx="16953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Object name</a:t>
            </a:r>
            <a:endParaRPr sz="1900" b="1">
              <a:latin typeface="Lato"/>
              <a:ea typeface="Lato"/>
              <a:cs typeface="Lato"/>
              <a:sym typeface="Lato"/>
            </a:endParaRPr>
          </a:p>
          <a:p>
            <a:pPr marL="0" lvl="0" indent="0" algn="ctr" rtl="0">
              <a:spcBef>
                <a:spcPts val="0"/>
              </a:spcBef>
              <a:spcAft>
                <a:spcPts val="0"/>
              </a:spcAft>
              <a:buNone/>
            </a:pPr>
            <a:r>
              <a:rPr lang="en" sz="1900" b="1">
                <a:latin typeface="Lato"/>
                <a:ea typeface="Lato"/>
                <a:cs typeface="Lato"/>
                <a:sym typeface="Lato"/>
              </a:rPr>
              <a:t>(unsigned int)</a:t>
            </a:r>
            <a:endParaRPr sz="1900" b="1">
              <a:latin typeface="Lato"/>
              <a:ea typeface="Lato"/>
              <a:cs typeface="Lato"/>
              <a:sym typeface="Lato"/>
            </a:endParaRPr>
          </a:p>
        </p:txBody>
      </p:sp>
      <p:sp>
        <p:nvSpPr>
          <p:cNvPr id="3436" name="Google Shape;3436;p87"/>
          <p:cNvSpPr txBox="1"/>
          <p:nvPr/>
        </p:nvSpPr>
        <p:spPr>
          <a:xfrm>
            <a:off x="6463725" y="2894300"/>
            <a:ext cx="22392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Buffer</a:t>
            </a:r>
            <a:endParaRPr sz="1900" b="1">
              <a:latin typeface="Lato"/>
              <a:ea typeface="Lato"/>
              <a:cs typeface="Lato"/>
              <a:sym typeface="Lato"/>
            </a:endParaRPr>
          </a:p>
        </p:txBody>
      </p:sp>
      <p:sp>
        <p:nvSpPr>
          <p:cNvPr id="3437" name="Google Shape;3437;p87"/>
          <p:cNvSpPr/>
          <p:nvPr/>
        </p:nvSpPr>
        <p:spPr>
          <a:xfrm rot="5400000">
            <a:off x="7478600" y="2835325"/>
            <a:ext cx="219600" cy="1068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38" name="Google Shape;3438;p87"/>
          <p:cNvCxnSpPr>
            <a:stCxn id="3435" idx="3"/>
            <a:endCxn id="3436" idx="0"/>
          </p:cNvCxnSpPr>
          <p:nvPr/>
        </p:nvCxnSpPr>
        <p:spPr>
          <a:xfrm>
            <a:off x="6593550" y="2453925"/>
            <a:ext cx="989700" cy="440400"/>
          </a:xfrm>
          <a:prstGeom prst="curvedConnector2">
            <a:avLst/>
          </a:prstGeom>
          <a:noFill/>
          <a:ln w="9525" cap="flat" cmpd="sng">
            <a:solidFill>
              <a:schemeClr val="dk2"/>
            </a:solidFill>
            <a:prstDash val="solid"/>
            <a:round/>
            <a:headEnd type="none" w="med" len="med"/>
            <a:tailEnd type="triangle" w="med" len="med"/>
          </a:ln>
        </p:spPr>
      </p:cxnSp>
      <p:sp>
        <p:nvSpPr>
          <p:cNvPr id="3439" name="Google Shape;3439;p87"/>
          <p:cNvSpPr txBox="1"/>
          <p:nvPr/>
        </p:nvSpPr>
        <p:spPr>
          <a:xfrm>
            <a:off x="8054175" y="2186325"/>
            <a:ext cx="10686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Shader</a:t>
            </a:r>
            <a:endParaRPr sz="1900" b="1">
              <a:latin typeface="Lato"/>
              <a:ea typeface="Lato"/>
              <a:cs typeface="Lato"/>
              <a:sym typeface="Lato"/>
            </a:endParaRPr>
          </a:p>
        </p:txBody>
      </p:sp>
      <p:cxnSp>
        <p:nvCxnSpPr>
          <p:cNvPr id="3440" name="Google Shape;3440;p87"/>
          <p:cNvCxnSpPr>
            <a:stCxn id="3435" idx="3"/>
            <a:endCxn id="3439" idx="1"/>
          </p:cNvCxnSpPr>
          <p:nvPr/>
        </p:nvCxnSpPr>
        <p:spPr>
          <a:xfrm>
            <a:off x="6593550" y="2453925"/>
            <a:ext cx="1460700" cy="600"/>
          </a:xfrm>
          <a:prstGeom prst="curvedConnector3">
            <a:avLst>
              <a:gd name="adj1" fmla="val 49997"/>
            </a:avLst>
          </a:prstGeom>
          <a:noFill/>
          <a:ln w="9525" cap="flat" cmpd="sng">
            <a:solidFill>
              <a:schemeClr val="dk2"/>
            </a:solidFill>
            <a:prstDash val="solid"/>
            <a:round/>
            <a:headEnd type="none" w="med" len="med"/>
            <a:tailEnd type="triangle" w="med" len="med"/>
          </a:ln>
        </p:spPr>
      </p:cxnSp>
      <p:sp>
        <p:nvSpPr>
          <p:cNvPr id="3441" name="Google Shape;3441;p87"/>
          <p:cNvSpPr txBox="1"/>
          <p:nvPr/>
        </p:nvSpPr>
        <p:spPr>
          <a:xfrm>
            <a:off x="6197825" y="1333625"/>
            <a:ext cx="27708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State (e.g. Vertex Array)</a:t>
            </a:r>
            <a:endParaRPr sz="1900" b="1">
              <a:latin typeface="Lato"/>
              <a:ea typeface="Lato"/>
              <a:cs typeface="Lato"/>
              <a:sym typeface="Lato"/>
            </a:endParaRPr>
          </a:p>
        </p:txBody>
      </p:sp>
      <p:cxnSp>
        <p:nvCxnSpPr>
          <p:cNvPr id="3442" name="Google Shape;3442;p87"/>
          <p:cNvCxnSpPr>
            <a:stCxn id="3435" idx="3"/>
            <a:endCxn id="3441" idx="2"/>
          </p:cNvCxnSpPr>
          <p:nvPr/>
        </p:nvCxnSpPr>
        <p:spPr>
          <a:xfrm rot="10800000" flipH="1">
            <a:off x="6593550" y="1868925"/>
            <a:ext cx="989700" cy="585000"/>
          </a:xfrm>
          <a:prstGeom prst="curvedConnector2">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446"/>
        <p:cNvGrpSpPr/>
        <p:nvPr/>
      </p:nvGrpSpPr>
      <p:grpSpPr>
        <a:xfrm>
          <a:off x="0" y="0"/>
          <a:ext cx="0" cy="0"/>
          <a:chOff x="0" y="0"/>
          <a:chExt cx="0" cy="0"/>
        </a:xfrm>
      </p:grpSpPr>
      <p:sp>
        <p:nvSpPr>
          <p:cNvPr id="3447" name="Google Shape;3447;p8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Vertex and fragment shaders in the pipeline</a:t>
            </a:r>
            <a:endParaRPr/>
          </a:p>
        </p:txBody>
      </p:sp>
      <p:grpSp>
        <p:nvGrpSpPr>
          <p:cNvPr id="3448" name="Google Shape;3448;p88"/>
          <p:cNvGrpSpPr/>
          <p:nvPr/>
        </p:nvGrpSpPr>
        <p:grpSpPr>
          <a:xfrm>
            <a:off x="628338" y="2641450"/>
            <a:ext cx="542325" cy="596100"/>
            <a:chOff x="941675" y="1611575"/>
            <a:chExt cx="542325" cy="596100"/>
          </a:xfrm>
        </p:grpSpPr>
        <p:sp>
          <p:nvSpPr>
            <p:cNvPr id="3449" name="Google Shape;3449;p88"/>
            <p:cNvSpPr/>
            <p:nvPr/>
          </p:nvSpPr>
          <p:spPr>
            <a:xfrm>
              <a:off x="1148350" y="1611575"/>
              <a:ext cx="77100" cy="77100"/>
            </a:xfrm>
            <a:prstGeom prst="ellipse">
              <a:avLst/>
            </a:prstGeom>
            <a:solidFill>
              <a:srgbClr val="FF57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8"/>
            <p:cNvSpPr/>
            <p:nvPr/>
          </p:nvSpPr>
          <p:spPr>
            <a:xfrm>
              <a:off x="1406900" y="2053475"/>
              <a:ext cx="77100" cy="77100"/>
            </a:xfrm>
            <a:prstGeom prst="ellipse">
              <a:avLst/>
            </a:prstGeom>
            <a:solidFill>
              <a:srgbClr val="1C3A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8"/>
            <p:cNvSpPr/>
            <p:nvPr/>
          </p:nvSpPr>
          <p:spPr>
            <a:xfrm>
              <a:off x="941675" y="2130575"/>
              <a:ext cx="77100" cy="771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2" name="Google Shape;3452;p88"/>
          <p:cNvSpPr txBox="1"/>
          <p:nvPr/>
        </p:nvSpPr>
        <p:spPr>
          <a:xfrm>
            <a:off x="224050" y="3662350"/>
            <a:ext cx="1350900" cy="33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Vertex Data</a:t>
            </a:r>
            <a:endParaRPr b="1">
              <a:solidFill>
                <a:srgbClr val="666666"/>
              </a:solidFill>
              <a:latin typeface="Comfortaa"/>
              <a:ea typeface="Comfortaa"/>
              <a:cs typeface="Comfortaa"/>
              <a:sym typeface="Comfortaa"/>
            </a:endParaRPr>
          </a:p>
        </p:txBody>
      </p:sp>
      <p:sp>
        <p:nvSpPr>
          <p:cNvPr id="3453" name="Google Shape;3453;p88"/>
          <p:cNvSpPr/>
          <p:nvPr/>
        </p:nvSpPr>
        <p:spPr>
          <a:xfrm>
            <a:off x="2012338" y="2486900"/>
            <a:ext cx="965100" cy="1013400"/>
          </a:xfrm>
          <a:prstGeom prst="rect">
            <a:avLst/>
          </a:prstGeom>
          <a:solidFill>
            <a:srgbClr val="607D8B"/>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8"/>
          <p:cNvSpPr txBox="1"/>
          <p:nvPr/>
        </p:nvSpPr>
        <p:spPr>
          <a:xfrm>
            <a:off x="2049988" y="3662350"/>
            <a:ext cx="8898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Vertex Shader</a:t>
            </a:r>
            <a:endParaRPr b="1">
              <a:solidFill>
                <a:srgbClr val="666666"/>
              </a:solidFill>
              <a:latin typeface="Comfortaa"/>
              <a:ea typeface="Comfortaa"/>
              <a:cs typeface="Comfortaa"/>
              <a:sym typeface="Comfortaa"/>
            </a:endParaRPr>
          </a:p>
        </p:txBody>
      </p:sp>
      <p:cxnSp>
        <p:nvCxnSpPr>
          <p:cNvPr id="3455" name="Google Shape;3455;p88"/>
          <p:cNvCxnSpPr>
            <a:endCxn id="3453" idx="1"/>
          </p:cNvCxnSpPr>
          <p:nvPr/>
        </p:nvCxnSpPr>
        <p:spPr>
          <a:xfrm>
            <a:off x="1452538" y="2993600"/>
            <a:ext cx="559800" cy="0"/>
          </a:xfrm>
          <a:prstGeom prst="straightConnector1">
            <a:avLst/>
          </a:prstGeom>
          <a:noFill/>
          <a:ln w="38100" cap="flat" cmpd="sng">
            <a:solidFill>
              <a:srgbClr val="666666"/>
            </a:solidFill>
            <a:prstDash val="solid"/>
            <a:round/>
            <a:headEnd type="none" w="med" len="med"/>
            <a:tailEnd type="triangle" w="med" len="med"/>
          </a:ln>
        </p:spPr>
      </p:cxnSp>
      <p:grpSp>
        <p:nvGrpSpPr>
          <p:cNvPr id="3456" name="Google Shape;3456;p88"/>
          <p:cNvGrpSpPr/>
          <p:nvPr/>
        </p:nvGrpSpPr>
        <p:grpSpPr>
          <a:xfrm>
            <a:off x="3626638" y="2695550"/>
            <a:ext cx="542325" cy="596100"/>
            <a:chOff x="3873300" y="1665675"/>
            <a:chExt cx="542325" cy="596100"/>
          </a:xfrm>
        </p:grpSpPr>
        <p:grpSp>
          <p:nvGrpSpPr>
            <p:cNvPr id="3457" name="Google Shape;3457;p88"/>
            <p:cNvGrpSpPr/>
            <p:nvPr/>
          </p:nvGrpSpPr>
          <p:grpSpPr>
            <a:xfrm>
              <a:off x="3873300" y="1665675"/>
              <a:ext cx="542325" cy="596100"/>
              <a:chOff x="941675" y="1611575"/>
              <a:chExt cx="542325" cy="596100"/>
            </a:xfrm>
          </p:grpSpPr>
          <p:sp>
            <p:nvSpPr>
              <p:cNvPr id="3458" name="Google Shape;3458;p88"/>
              <p:cNvSpPr/>
              <p:nvPr/>
            </p:nvSpPr>
            <p:spPr>
              <a:xfrm>
                <a:off x="1148350" y="1611575"/>
                <a:ext cx="77100" cy="77100"/>
              </a:xfrm>
              <a:prstGeom prst="ellipse">
                <a:avLst/>
              </a:prstGeom>
              <a:solidFill>
                <a:srgbClr val="FF57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8"/>
              <p:cNvSpPr/>
              <p:nvPr/>
            </p:nvSpPr>
            <p:spPr>
              <a:xfrm>
                <a:off x="1406900" y="2053475"/>
                <a:ext cx="77100" cy="77100"/>
              </a:xfrm>
              <a:prstGeom prst="ellipse">
                <a:avLst/>
              </a:prstGeom>
              <a:solidFill>
                <a:srgbClr val="1C3A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8"/>
              <p:cNvSpPr/>
              <p:nvPr/>
            </p:nvSpPr>
            <p:spPr>
              <a:xfrm>
                <a:off x="941675" y="2130575"/>
                <a:ext cx="77100" cy="771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461" name="Google Shape;3461;p88"/>
            <p:cNvCxnSpPr>
              <a:stCxn id="3458" idx="5"/>
              <a:endCxn id="3459" idx="1"/>
            </p:cNvCxnSpPr>
            <p:nvPr/>
          </p:nvCxnSpPr>
          <p:spPr>
            <a:xfrm>
              <a:off x="4145784" y="1731484"/>
              <a:ext cx="204000" cy="387300"/>
            </a:xfrm>
            <a:prstGeom prst="straightConnector1">
              <a:avLst/>
            </a:prstGeom>
            <a:noFill/>
            <a:ln w="9525" cap="flat" cmpd="sng">
              <a:solidFill>
                <a:srgbClr val="666666"/>
              </a:solidFill>
              <a:prstDash val="solid"/>
              <a:round/>
              <a:headEnd type="none" w="med" len="med"/>
              <a:tailEnd type="none" w="med" len="med"/>
            </a:ln>
          </p:spPr>
        </p:cxnSp>
        <p:cxnSp>
          <p:nvCxnSpPr>
            <p:cNvPr id="3462" name="Google Shape;3462;p88"/>
            <p:cNvCxnSpPr>
              <a:stCxn id="3460" idx="6"/>
              <a:endCxn id="3459" idx="2"/>
            </p:cNvCxnSpPr>
            <p:nvPr/>
          </p:nvCxnSpPr>
          <p:spPr>
            <a:xfrm rot="10800000" flipH="1">
              <a:off x="3950400" y="2146125"/>
              <a:ext cx="388200" cy="77100"/>
            </a:xfrm>
            <a:prstGeom prst="straightConnector1">
              <a:avLst/>
            </a:prstGeom>
            <a:noFill/>
            <a:ln w="9525" cap="flat" cmpd="sng">
              <a:solidFill>
                <a:srgbClr val="666666"/>
              </a:solidFill>
              <a:prstDash val="solid"/>
              <a:round/>
              <a:headEnd type="none" w="med" len="med"/>
              <a:tailEnd type="none" w="med" len="med"/>
            </a:ln>
          </p:spPr>
        </p:cxnSp>
        <p:cxnSp>
          <p:nvCxnSpPr>
            <p:cNvPr id="3463" name="Google Shape;3463;p88"/>
            <p:cNvCxnSpPr>
              <a:stCxn id="3458" idx="3"/>
              <a:endCxn id="3460" idx="0"/>
            </p:cNvCxnSpPr>
            <p:nvPr/>
          </p:nvCxnSpPr>
          <p:spPr>
            <a:xfrm flipH="1">
              <a:off x="3911866" y="1731484"/>
              <a:ext cx="179400" cy="453300"/>
            </a:xfrm>
            <a:prstGeom prst="straightConnector1">
              <a:avLst/>
            </a:prstGeom>
            <a:noFill/>
            <a:ln w="9525" cap="flat" cmpd="sng">
              <a:solidFill>
                <a:srgbClr val="666666"/>
              </a:solidFill>
              <a:prstDash val="solid"/>
              <a:round/>
              <a:headEnd type="none" w="med" len="med"/>
              <a:tailEnd type="none" w="med" len="med"/>
            </a:ln>
          </p:spPr>
        </p:cxnSp>
      </p:grpSp>
      <p:cxnSp>
        <p:nvCxnSpPr>
          <p:cNvPr id="3464" name="Google Shape;3464;p88"/>
          <p:cNvCxnSpPr/>
          <p:nvPr/>
        </p:nvCxnSpPr>
        <p:spPr>
          <a:xfrm>
            <a:off x="2984238" y="2993600"/>
            <a:ext cx="559800" cy="0"/>
          </a:xfrm>
          <a:prstGeom prst="straightConnector1">
            <a:avLst/>
          </a:prstGeom>
          <a:noFill/>
          <a:ln w="38100" cap="flat" cmpd="sng">
            <a:solidFill>
              <a:srgbClr val="666666"/>
            </a:solidFill>
            <a:prstDash val="solid"/>
            <a:round/>
            <a:headEnd type="none" w="med" len="med"/>
            <a:tailEnd type="triangle" w="med" len="med"/>
          </a:ln>
        </p:spPr>
      </p:cxnSp>
      <p:sp>
        <p:nvSpPr>
          <p:cNvPr id="3465" name="Google Shape;3465;p88"/>
          <p:cNvSpPr txBox="1"/>
          <p:nvPr/>
        </p:nvSpPr>
        <p:spPr>
          <a:xfrm>
            <a:off x="3366350" y="3662350"/>
            <a:ext cx="10629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Primitive Assembly</a:t>
            </a:r>
            <a:endParaRPr b="1">
              <a:solidFill>
                <a:srgbClr val="666666"/>
              </a:solidFill>
              <a:latin typeface="Comfortaa"/>
              <a:ea typeface="Comfortaa"/>
              <a:cs typeface="Comfortaa"/>
              <a:sym typeface="Comfortaa"/>
            </a:endParaRPr>
          </a:p>
        </p:txBody>
      </p:sp>
      <p:grpSp>
        <p:nvGrpSpPr>
          <p:cNvPr id="3466" name="Google Shape;3466;p88"/>
          <p:cNvGrpSpPr/>
          <p:nvPr/>
        </p:nvGrpSpPr>
        <p:grpSpPr>
          <a:xfrm>
            <a:off x="4907888" y="2656350"/>
            <a:ext cx="694800" cy="674500"/>
            <a:chOff x="5221225" y="1626475"/>
            <a:chExt cx="694800" cy="674500"/>
          </a:xfrm>
        </p:grpSpPr>
        <p:sp>
          <p:nvSpPr>
            <p:cNvPr id="3467" name="Google Shape;3467;p88"/>
            <p:cNvSpPr/>
            <p:nvPr/>
          </p:nvSpPr>
          <p:spPr>
            <a:xfrm>
              <a:off x="54528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8"/>
            <p:cNvSpPr/>
            <p:nvPr/>
          </p:nvSpPr>
          <p:spPr>
            <a:xfrm>
              <a:off x="55686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8"/>
            <p:cNvSpPr/>
            <p:nvPr/>
          </p:nvSpPr>
          <p:spPr>
            <a:xfrm>
              <a:off x="54528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8"/>
            <p:cNvSpPr/>
            <p:nvPr/>
          </p:nvSpPr>
          <p:spPr>
            <a:xfrm>
              <a:off x="55686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8"/>
            <p:cNvSpPr/>
            <p:nvPr/>
          </p:nvSpPr>
          <p:spPr>
            <a:xfrm>
              <a:off x="53370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8"/>
            <p:cNvSpPr/>
            <p:nvPr/>
          </p:nvSpPr>
          <p:spPr>
            <a:xfrm>
              <a:off x="54528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8"/>
            <p:cNvSpPr/>
            <p:nvPr/>
          </p:nvSpPr>
          <p:spPr>
            <a:xfrm>
              <a:off x="55686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8"/>
            <p:cNvSpPr/>
            <p:nvPr/>
          </p:nvSpPr>
          <p:spPr>
            <a:xfrm>
              <a:off x="56844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8"/>
            <p:cNvSpPr/>
            <p:nvPr/>
          </p:nvSpPr>
          <p:spPr>
            <a:xfrm>
              <a:off x="53370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8"/>
            <p:cNvSpPr/>
            <p:nvPr/>
          </p:nvSpPr>
          <p:spPr>
            <a:xfrm>
              <a:off x="54528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8"/>
            <p:cNvSpPr/>
            <p:nvPr/>
          </p:nvSpPr>
          <p:spPr>
            <a:xfrm>
              <a:off x="55686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8"/>
            <p:cNvSpPr/>
            <p:nvPr/>
          </p:nvSpPr>
          <p:spPr>
            <a:xfrm>
              <a:off x="56844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8"/>
            <p:cNvSpPr/>
            <p:nvPr/>
          </p:nvSpPr>
          <p:spPr>
            <a:xfrm>
              <a:off x="5221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8"/>
            <p:cNvSpPr/>
            <p:nvPr/>
          </p:nvSpPr>
          <p:spPr>
            <a:xfrm>
              <a:off x="53370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8"/>
            <p:cNvSpPr/>
            <p:nvPr/>
          </p:nvSpPr>
          <p:spPr>
            <a:xfrm>
              <a:off x="54528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8"/>
            <p:cNvSpPr/>
            <p:nvPr/>
          </p:nvSpPr>
          <p:spPr>
            <a:xfrm>
              <a:off x="55686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8"/>
            <p:cNvSpPr/>
            <p:nvPr/>
          </p:nvSpPr>
          <p:spPr>
            <a:xfrm>
              <a:off x="56844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8"/>
            <p:cNvSpPr/>
            <p:nvPr/>
          </p:nvSpPr>
          <p:spPr>
            <a:xfrm>
              <a:off x="5800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8"/>
            <p:cNvSpPr/>
            <p:nvPr/>
          </p:nvSpPr>
          <p:spPr>
            <a:xfrm>
              <a:off x="52212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8"/>
            <p:cNvSpPr/>
            <p:nvPr/>
          </p:nvSpPr>
          <p:spPr>
            <a:xfrm>
              <a:off x="53370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8"/>
            <p:cNvSpPr/>
            <p:nvPr/>
          </p:nvSpPr>
          <p:spPr>
            <a:xfrm>
              <a:off x="54528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8"/>
            <p:cNvSpPr/>
            <p:nvPr/>
          </p:nvSpPr>
          <p:spPr>
            <a:xfrm>
              <a:off x="55686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88"/>
          <p:cNvGrpSpPr/>
          <p:nvPr/>
        </p:nvGrpSpPr>
        <p:grpSpPr>
          <a:xfrm>
            <a:off x="4984125" y="2695550"/>
            <a:ext cx="542325" cy="596100"/>
            <a:chOff x="3873300" y="1665675"/>
            <a:chExt cx="542325" cy="596100"/>
          </a:xfrm>
        </p:grpSpPr>
        <p:grpSp>
          <p:nvGrpSpPr>
            <p:cNvPr id="3490" name="Google Shape;3490;p88"/>
            <p:cNvGrpSpPr/>
            <p:nvPr/>
          </p:nvGrpSpPr>
          <p:grpSpPr>
            <a:xfrm>
              <a:off x="3873300" y="1665675"/>
              <a:ext cx="542325" cy="596100"/>
              <a:chOff x="941675" y="1611575"/>
              <a:chExt cx="542325" cy="596100"/>
            </a:xfrm>
          </p:grpSpPr>
          <p:sp>
            <p:nvSpPr>
              <p:cNvPr id="3491" name="Google Shape;3491;p88"/>
              <p:cNvSpPr/>
              <p:nvPr/>
            </p:nvSpPr>
            <p:spPr>
              <a:xfrm>
                <a:off x="1148350" y="1611575"/>
                <a:ext cx="77100" cy="77100"/>
              </a:xfrm>
              <a:prstGeom prst="ellipse">
                <a:avLst/>
              </a:prstGeom>
              <a:solidFill>
                <a:srgbClr val="FF57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8"/>
              <p:cNvSpPr/>
              <p:nvPr/>
            </p:nvSpPr>
            <p:spPr>
              <a:xfrm>
                <a:off x="1406900" y="2053475"/>
                <a:ext cx="77100" cy="77100"/>
              </a:xfrm>
              <a:prstGeom prst="ellipse">
                <a:avLst/>
              </a:prstGeom>
              <a:solidFill>
                <a:srgbClr val="1C3A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8"/>
              <p:cNvSpPr/>
              <p:nvPr/>
            </p:nvSpPr>
            <p:spPr>
              <a:xfrm>
                <a:off x="941675" y="2130575"/>
                <a:ext cx="77100" cy="771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494" name="Google Shape;3494;p88"/>
            <p:cNvCxnSpPr>
              <a:stCxn id="3491" idx="5"/>
              <a:endCxn id="3492" idx="1"/>
            </p:cNvCxnSpPr>
            <p:nvPr/>
          </p:nvCxnSpPr>
          <p:spPr>
            <a:xfrm>
              <a:off x="4145784" y="1731484"/>
              <a:ext cx="204000" cy="387300"/>
            </a:xfrm>
            <a:prstGeom prst="straightConnector1">
              <a:avLst/>
            </a:prstGeom>
            <a:noFill/>
            <a:ln w="9525" cap="flat" cmpd="sng">
              <a:solidFill>
                <a:srgbClr val="666666"/>
              </a:solidFill>
              <a:prstDash val="solid"/>
              <a:round/>
              <a:headEnd type="none" w="med" len="med"/>
              <a:tailEnd type="none" w="med" len="med"/>
            </a:ln>
          </p:spPr>
        </p:cxnSp>
        <p:cxnSp>
          <p:nvCxnSpPr>
            <p:cNvPr id="3495" name="Google Shape;3495;p88"/>
            <p:cNvCxnSpPr>
              <a:stCxn id="3493" idx="6"/>
              <a:endCxn id="3492" idx="2"/>
            </p:cNvCxnSpPr>
            <p:nvPr/>
          </p:nvCxnSpPr>
          <p:spPr>
            <a:xfrm rot="10800000" flipH="1">
              <a:off x="3950400" y="2146125"/>
              <a:ext cx="388200" cy="77100"/>
            </a:xfrm>
            <a:prstGeom prst="straightConnector1">
              <a:avLst/>
            </a:prstGeom>
            <a:noFill/>
            <a:ln w="9525" cap="flat" cmpd="sng">
              <a:solidFill>
                <a:srgbClr val="666666"/>
              </a:solidFill>
              <a:prstDash val="solid"/>
              <a:round/>
              <a:headEnd type="none" w="med" len="med"/>
              <a:tailEnd type="none" w="med" len="med"/>
            </a:ln>
          </p:spPr>
        </p:cxnSp>
        <p:cxnSp>
          <p:nvCxnSpPr>
            <p:cNvPr id="3496" name="Google Shape;3496;p88"/>
            <p:cNvCxnSpPr>
              <a:stCxn id="3491" idx="3"/>
              <a:endCxn id="3493" idx="0"/>
            </p:cNvCxnSpPr>
            <p:nvPr/>
          </p:nvCxnSpPr>
          <p:spPr>
            <a:xfrm flipH="1">
              <a:off x="3911866" y="1731484"/>
              <a:ext cx="179400" cy="453300"/>
            </a:xfrm>
            <a:prstGeom prst="straightConnector1">
              <a:avLst/>
            </a:prstGeom>
            <a:noFill/>
            <a:ln w="9525" cap="flat" cmpd="sng">
              <a:solidFill>
                <a:srgbClr val="666666"/>
              </a:solidFill>
              <a:prstDash val="solid"/>
              <a:round/>
              <a:headEnd type="none" w="med" len="med"/>
              <a:tailEnd type="none" w="med" len="med"/>
            </a:ln>
          </p:spPr>
        </p:cxnSp>
      </p:grpSp>
      <p:cxnSp>
        <p:nvCxnSpPr>
          <p:cNvPr id="3497" name="Google Shape;3497;p88"/>
          <p:cNvCxnSpPr/>
          <p:nvPr/>
        </p:nvCxnSpPr>
        <p:spPr>
          <a:xfrm>
            <a:off x="4258525" y="2993600"/>
            <a:ext cx="559800" cy="0"/>
          </a:xfrm>
          <a:prstGeom prst="straightConnector1">
            <a:avLst/>
          </a:prstGeom>
          <a:noFill/>
          <a:ln w="38100" cap="flat" cmpd="sng">
            <a:solidFill>
              <a:srgbClr val="666666"/>
            </a:solidFill>
            <a:prstDash val="solid"/>
            <a:round/>
            <a:headEnd type="none" w="med" len="med"/>
            <a:tailEnd type="triangle" w="med" len="med"/>
          </a:ln>
        </p:spPr>
      </p:cxnSp>
      <p:sp>
        <p:nvSpPr>
          <p:cNvPr id="3498" name="Google Shape;3498;p88"/>
          <p:cNvSpPr txBox="1"/>
          <p:nvPr/>
        </p:nvSpPr>
        <p:spPr>
          <a:xfrm>
            <a:off x="4558713" y="3662350"/>
            <a:ext cx="14193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Rasterization</a:t>
            </a:r>
            <a:endParaRPr b="1">
              <a:solidFill>
                <a:srgbClr val="666666"/>
              </a:solidFill>
              <a:latin typeface="Comfortaa"/>
              <a:ea typeface="Comfortaa"/>
              <a:cs typeface="Comfortaa"/>
              <a:sym typeface="Comfortaa"/>
            </a:endParaRPr>
          </a:p>
        </p:txBody>
      </p:sp>
      <p:sp>
        <p:nvSpPr>
          <p:cNvPr id="3499" name="Google Shape;3499;p88"/>
          <p:cNvSpPr/>
          <p:nvPr/>
        </p:nvSpPr>
        <p:spPr>
          <a:xfrm>
            <a:off x="6252038" y="2486900"/>
            <a:ext cx="965100" cy="1013400"/>
          </a:xfrm>
          <a:prstGeom prst="rect">
            <a:avLst/>
          </a:prstGeom>
          <a:solidFill>
            <a:srgbClr val="FFAB40"/>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8"/>
          <p:cNvSpPr txBox="1"/>
          <p:nvPr/>
        </p:nvSpPr>
        <p:spPr>
          <a:xfrm>
            <a:off x="6191738" y="3662350"/>
            <a:ext cx="11436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Fragment Shader</a:t>
            </a:r>
            <a:endParaRPr b="1">
              <a:solidFill>
                <a:srgbClr val="666666"/>
              </a:solidFill>
              <a:latin typeface="Comfortaa"/>
              <a:ea typeface="Comfortaa"/>
              <a:cs typeface="Comfortaa"/>
              <a:sym typeface="Comfortaa"/>
            </a:endParaRPr>
          </a:p>
        </p:txBody>
      </p:sp>
      <p:cxnSp>
        <p:nvCxnSpPr>
          <p:cNvPr id="3501" name="Google Shape;3501;p88"/>
          <p:cNvCxnSpPr>
            <a:endCxn id="3499" idx="1"/>
          </p:cNvCxnSpPr>
          <p:nvPr/>
        </p:nvCxnSpPr>
        <p:spPr>
          <a:xfrm>
            <a:off x="5692238" y="2993600"/>
            <a:ext cx="559800" cy="0"/>
          </a:xfrm>
          <a:prstGeom prst="straightConnector1">
            <a:avLst/>
          </a:prstGeom>
          <a:noFill/>
          <a:ln w="38100" cap="flat" cmpd="sng">
            <a:solidFill>
              <a:srgbClr val="666666"/>
            </a:solidFill>
            <a:prstDash val="solid"/>
            <a:round/>
            <a:headEnd type="none" w="med" len="med"/>
            <a:tailEnd type="triangle" w="med" len="med"/>
          </a:ln>
        </p:spPr>
      </p:cxnSp>
      <p:cxnSp>
        <p:nvCxnSpPr>
          <p:cNvPr id="3502" name="Google Shape;3502;p88"/>
          <p:cNvCxnSpPr/>
          <p:nvPr/>
        </p:nvCxnSpPr>
        <p:spPr>
          <a:xfrm>
            <a:off x="7223938" y="2993600"/>
            <a:ext cx="559800" cy="0"/>
          </a:xfrm>
          <a:prstGeom prst="straightConnector1">
            <a:avLst/>
          </a:prstGeom>
          <a:noFill/>
          <a:ln w="38100" cap="flat" cmpd="sng">
            <a:solidFill>
              <a:srgbClr val="666666"/>
            </a:solidFill>
            <a:prstDash val="solid"/>
            <a:round/>
            <a:headEnd type="none" w="med" len="med"/>
            <a:tailEnd type="triangle" w="med" len="med"/>
          </a:ln>
        </p:spPr>
      </p:cxnSp>
      <p:grpSp>
        <p:nvGrpSpPr>
          <p:cNvPr id="3503" name="Google Shape;3503;p88"/>
          <p:cNvGrpSpPr/>
          <p:nvPr/>
        </p:nvGrpSpPr>
        <p:grpSpPr>
          <a:xfrm>
            <a:off x="7866488" y="2656350"/>
            <a:ext cx="694800" cy="674500"/>
            <a:chOff x="5221225" y="1626475"/>
            <a:chExt cx="694800" cy="674500"/>
          </a:xfrm>
        </p:grpSpPr>
        <p:sp>
          <p:nvSpPr>
            <p:cNvPr id="3504" name="Google Shape;3504;p88"/>
            <p:cNvSpPr/>
            <p:nvPr/>
          </p:nvSpPr>
          <p:spPr>
            <a:xfrm>
              <a:off x="54528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8"/>
            <p:cNvSpPr/>
            <p:nvPr/>
          </p:nvSpPr>
          <p:spPr>
            <a:xfrm>
              <a:off x="55686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8"/>
            <p:cNvSpPr/>
            <p:nvPr/>
          </p:nvSpPr>
          <p:spPr>
            <a:xfrm>
              <a:off x="54528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8"/>
            <p:cNvSpPr/>
            <p:nvPr/>
          </p:nvSpPr>
          <p:spPr>
            <a:xfrm>
              <a:off x="55686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8"/>
            <p:cNvSpPr/>
            <p:nvPr/>
          </p:nvSpPr>
          <p:spPr>
            <a:xfrm>
              <a:off x="53370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8"/>
            <p:cNvSpPr/>
            <p:nvPr/>
          </p:nvSpPr>
          <p:spPr>
            <a:xfrm>
              <a:off x="54528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8"/>
            <p:cNvSpPr/>
            <p:nvPr/>
          </p:nvSpPr>
          <p:spPr>
            <a:xfrm>
              <a:off x="55686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8"/>
            <p:cNvSpPr/>
            <p:nvPr/>
          </p:nvSpPr>
          <p:spPr>
            <a:xfrm>
              <a:off x="56844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8"/>
            <p:cNvSpPr/>
            <p:nvPr/>
          </p:nvSpPr>
          <p:spPr>
            <a:xfrm>
              <a:off x="53370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8"/>
            <p:cNvSpPr/>
            <p:nvPr/>
          </p:nvSpPr>
          <p:spPr>
            <a:xfrm>
              <a:off x="54528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8"/>
            <p:cNvSpPr/>
            <p:nvPr/>
          </p:nvSpPr>
          <p:spPr>
            <a:xfrm>
              <a:off x="55686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8"/>
            <p:cNvSpPr/>
            <p:nvPr/>
          </p:nvSpPr>
          <p:spPr>
            <a:xfrm>
              <a:off x="56844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8"/>
            <p:cNvSpPr/>
            <p:nvPr/>
          </p:nvSpPr>
          <p:spPr>
            <a:xfrm>
              <a:off x="5221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8"/>
            <p:cNvSpPr/>
            <p:nvPr/>
          </p:nvSpPr>
          <p:spPr>
            <a:xfrm>
              <a:off x="53370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8"/>
            <p:cNvSpPr/>
            <p:nvPr/>
          </p:nvSpPr>
          <p:spPr>
            <a:xfrm>
              <a:off x="54528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8"/>
            <p:cNvSpPr/>
            <p:nvPr/>
          </p:nvSpPr>
          <p:spPr>
            <a:xfrm>
              <a:off x="55686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8"/>
            <p:cNvSpPr/>
            <p:nvPr/>
          </p:nvSpPr>
          <p:spPr>
            <a:xfrm>
              <a:off x="56844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8"/>
            <p:cNvSpPr/>
            <p:nvPr/>
          </p:nvSpPr>
          <p:spPr>
            <a:xfrm>
              <a:off x="5800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8"/>
            <p:cNvSpPr/>
            <p:nvPr/>
          </p:nvSpPr>
          <p:spPr>
            <a:xfrm>
              <a:off x="52212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8"/>
            <p:cNvSpPr/>
            <p:nvPr/>
          </p:nvSpPr>
          <p:spPr>
            <a:xfrm>
              <a:off x="53370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8"/>
            <p:cNvSpPr/>
            <p:nvPr/>
          </p:nvSpPr>
          <p:spPr>
            <a:xfrm>
              <a:off x="54528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8"/>
            <p:cNvSpPr/>
            <p:nvPr/>
          </p:nvSpPr>
          <p:spPr>
            <a:xfrm>
              <a:off x="55686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88"/>
          <p:cNvSpPr txBox="1"/>
          <p:nvPr/>
        </p:nvSpPr>
        <p:spPr>
          <a:xfrm>
            <a:off x="7504238" y="3662350"/>
            <a:ext cx="14193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Frame Buffer</a:t>
            </a:r>
            <a:endParaRPr b="1">
              <a:solidFill>
                <a:srgbClr val="666666"/>
              </a:solidFill>
              <a:latin typeface="Comfortaa"/>
              <a:ea typeface="Comfortaa"/>
              <a:cs typeface="Comfortaa"/>
              <a:sym typeface="Comfortaa"/>
            </a:endParaRPr>
          </a:p>
        </p:txBody>
      </p:sp>
      <p:sp>
        <p:nvSpPr>
          <p:cNvPr id="3527" name="Google Shape;3527;p88"/>
          <p:cNvSpPr txBox="1"/>
          <p:nvPr/>
        </p:nvSpPr>
        <p:spPr>
          <a:xfrm>
            <a:off x="69900" y="4608300"/>
            <a:ext cx="65916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Ironically, we will skip this step for the first few examples</a:t>
            </a:r>
            <a:endParaRPr sz="1900" b="1">
              <a:latin typeface="Lato"/>
              <a:ea typeface="Lato"/>
              <a:cs typeface="Lato"/>
              <a:sym typeface="Lato"/>
            </a:endParaRPr>
          </a:p>
        </p:txBody>
      </p:sp>
      <p:cxnSp>
        <p:nvCxnSpPr>
          <p:cNvPr id="3528" name="Google Shape;3528;p88"/>
          <p:cNvCxnSpPr>
            <a:endCxn id="3452" idx="2"/>
          </p:cNvCxnSpPr>
          <p:nvPr/>
        </p:nvCxnSpPr>
        <p:spPr>
          <a:xfrm rot="10800000">
            <a:off x="899500" y="4000150"/>
            <a:ext cx="269100" cy="594000"/>
          </a:xfrm>
          <a:prstGeom prst="straightConnector1">
            <a:avLst/>
          </a:prstGeom>
          <a:noFill/>
          <a:ln w="38100"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528"/>
                                        </p:tgtEl>
                                        <p:attrNameLst>
                                          <p:attrName>style.visibility</p:attrName>
                                        </p:attrNameLst>
                                      </p:cBhvr>
                                      <p:to>
                                        <p:strVal val="visible"/>
                                      </p:to>
                                    </p:set>
                                    <p:anim calcmode="lin" valueType="num">
                                      <p:cBhvr additive="base">
                                        <p:cTn id="7" dur="500"/>
                                        <p:tgtEl>
                                          <p:spTgt spid="3528"/>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527"/>
                                        </p:tgtEl>
                                        <p:attrNameLst>
                                          <p:attrName>style.visibility</p:attrName>
                                        </p:attrNameLst>
                                      </p:cBhvr>
                                      <p:to>
                                        <p:strVal val="visible"/>
                                      </p:to>
                                    </p:set>
                                    <p:anim calcmode="lin" valueType="num">
                                      <p:cBhvr additive="base">
                                        <p:cTn id="10" dur="500"/>
                                        <p:tgtEl>
                                          <p:spTgt spid="35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532"/>
        <p:cNvGrpSpPr/>
        <p:nvPr/>
      </p:nvGrpSpPr>
      <p:grpSpPr>
        <a:xfrm>
          <a:off x="0" y="0"/>
          <a:ext cx="0" cy="0"/>
          <a:chOff x="0" y="0"/>
          <a:chExt cx="0" cy="0"/>
        </a:xfrm>
      </p:grpSpPr>
      <p:sp>
        <p:nvSpPr>
          <p:cNvPr id="3533" name="Google Shape;3533;p89"/>
          <p:cNvSpPr/>
          <p:nvPr/>
        </p:nvSpPr>
        <p:spPr>
          <a:xfrm>
            <a:off x="840850" y="1899150"/>
            <a:ext cx="7391400" cy="2634900"/>
          </a:xfrm>
          <a:prstGeom prst="rect">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9"/>
          <p:cNvSpPr txBox="1"/>
          <p:nvPr/>
        </p:nvSpPr>
        <p:spPr>
          <a:xfrm>
            <a:off x="3026800" y="1131575"/>
            <a:ext cx="2991000" cy="6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dk2"/>
                </a:solidFill>
                <a:latin typeface="Raleway"/>
                <a:ea typeface="Raleway"/>
                <a:cs typeface="Raleway"/>
                <a:sym typeface="Raleway"/>
              </a:rPr>
              <a:t>Program</a:t>
            </a:r>
            <a:endParaRPr sz="2400">
              <a:latin typeface="Lato"/>
              <a:ea typeface="Lato"/>
              <a:cs typeface="Lato"/>
              <a:sym typeface="Lato"/>
            </a:endParaRPr>
          </a:p>
        </p:txBody>
      </p:sp>
      <p:grpSp>
        <p:nvGrpSpPr>
          <p:cNvPr id="3535" name="Google Shape;3535;p89"/>
          <p:cNvGrpSpPr/>
          <p:nvPr/>
        </p:nvGrpSpPr>
        <p:grpSpPr>
          <a:xfrm>
            <a:off x="1165275" y="2136525"/>
            <a:ext cx="1551000" cy="2184000"/>
            <a:chOff x="1012875" y="2136525"/>
            <a:chExt cx="1551000" cy="2184000"/>
          </a:xfrm>
        </p:grpSpPr>
        <p:sp>
          <p:nvSpPr>
            <p:cNvPr id="3536" name="Google Shape;3536;p89"/>
            <p:cNvSpPr/>
            <p:nvPr/>
          </p:nvSpPr>
          <p:spPr>
            <a:xfrm>
              <a:off x="1012875" y="2136525"/>
              <a:ext cx="1551000" cy="2184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9"/>
            <p:cNvSpPr txBox="1"/>
            <p:nvPr/>
          </p:nvSpPr>
          <p:spPr>
            <a:xfrm>
              <a:off x="1151325" y="3758725"/>
              <a:ext cx="1274100" cy="42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Vertex Shader</a:t>
              </a:r>
              <a:endParaRPr>
                <a:latin typeface="Lato"/>
                <a:ea typeface="Lato"/>
                <a:cs typeface="Lato"/>
                <a:sym typeface="Lato"/>
              </a:endParaRPr>
            </a:p>
          </p:txBody>
        </p:sp>
      </p:grpSp>
      <p:grpSp>
        <p:nvGrpSpPr>
          <p:cNvPr id="3538" name="Google Shape;3538;p89"/>
          <p:cNvGrpSpPr/>
          <p:nvPr/>
        </p:nvGrpSpPr>
        <p:grpSpPr>
          <a:xfrm>
            <a:off x="3683700" y="2124600"/>
            <a:ext cx="1551000" cy="2184000"/>
            <a:chOff x="1012875" y="2136525"/>
            <a:chExt cx="1551000" cy="2184000"/>
          </a:xfrm>
        </p:grpSpPr>
        <p:sp>
          <p:nvSpPr>
            <p:cNvPr id="3539" name="Google Shape;3539;p89"/>
            <p:cNvSpPr/>
            <p:nvPr/>
          </p:nvSpPr>
          <p:spPr>
            <a:xfrm>
              <a:off x="1012875" y="2136525"/>
              <a:ext cx="1551000" cy="2184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9"/>
            <p:cNvSpPr txBox="1"/>
            <p:nvPr/>
          </p:nvSpPr>
          <p:spPr>
            <a:xfrm>
              <a:off x="1151325" y="3758725"/>
              <a:ext cx="1274100" cy="42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Fragment Shader</a:t>
              </a:r>
              <a:endParaRPr>
                <a:latin typeface="Lato"/>
                <a:ea typeface="Lato"/>
                <a:cs typeface="Lato"/>
                <a:sym typeface="Lato"/>
              </a:endParaRPr>
            </a:p>
          </p:txBody>
        </p:sp>
      </p:grpSp>
      <p:sp>
        <p:nvSpPr>
          <p:cNvPr id="3541" name="Google Shape;3541;p89"/>
          <p:cNvSpPr/>
          <p:nvPr/>
        </p:nvSpPr>
        <p:spPr>
          <a:xfrm>
            <a:off x="2803275" y="3094025"/>
            <a:ext cx="808200" cy="261000"/>
          </a:xfrm>
          <a:prstGeom prst="lef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9"/>
          <p:cNvSpPr txBox="1"/>
          <p:nvPr/>
        </p:nvSpPr>
        <p:spPr>
          <a:xfrm>
            <a:off x="2921975" y="2793300"/>
            <a:ext cx="558900" cy="26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Link</a:t>
            </a:r>
            <a:endParaRPr>
              <a:latin typeface="Lato"/>
              <a:ea typeface="Lato"/>
              <a:cs typeface="Lato"/>
              <a:sym typeface="Lato"/>
            </a:endParaRPr>
          </a:p>
        </p:txBody>
      </p:sp>
      <p:grpSp>
        <p:nvGrpSpPr>
          <p:cNvPr id="3543" name="Google Shape;3543;p89"/>
          <p:cNvGrpSpPr/>
          <p:nvPr/>
        </p:nvGrpSpPr>
        <p:grpSpPr>
          <a:xfrm>
            <a:off x="6317950" y="2136525"/>
            <a:ext cx="1551000" cy="2184000"/>
            <a:chOff x="1012875" y="2136525"/>
            <a:chExt cx="1551000" cy="2184000"/>
          </a:xfrm>
        </p:grpSpPr>
        <p:sp>
          <p:nvSpPr>
            <p:cNvPr id="3544" name="Google Shape;3544;p89"/>
            <p:cNvSpPr/>
            <p:nvPr/>
          </p:nvSpPr>
          <p:spPr>
            <a:xfrm>
              <a:off x="1012875" y="2136525"/>
              <a:ext cx="1551000" cy="2184000"/>
            </a:xfrm>
            <a:prstGeom prst="rect">
              <a:avLst/>
            </a:prstGeom>
            <a:solidFill>
              <a:srgbClr val="E9EDEE">
                <a:alpha val="53070"/>
              </a:srgbClr>
            </a:solid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9"/>
            <p:cNvSpPr txBox="1"/>
            <p:nvPr/>
          </p:nvSpPr>
          <p:spPr>
            <a:xfrm>
              <a:off x="1110825" y="3568975"/>
              <a:ext cx="1348800" cy="6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Lato"/>
                  <a:ea typeface="Lato"/>
                  <a:cs typeface="Lato"/>
                  <a:sym typeface="Lato"/>
                </a:rPr>
                <a:t>Another</a:t>
              </a:r>
              <a:endParaRPr>
                <a:solidFill>
                  <a:schemeClr val="accent1"/>
                </a:solidFill>
                <a:latin typeface="Lato"/>
                <a:ea typeface="Lato"/>
                <a:cs typeface="Lato"/>
                <a:sym typeface="Lato"/>
              </a:endParaRPr>
            </a:p>
            <a:p>
              <a:pPr marL="0" lvl="0" indent="0" algn="ctr" rtl="0">
                <a:spcBef>
                  <a:spcPts val="0"/>
                </a:spcBef>
                <a:spcAft>
                  <a:spcPts val="0"/>
                </a:spcAft>
                <a:buNone/>
              </a:pPr>
              <a:r>
                <a:rPr lang="en">
                  <a:solidFill>
                    <a:schemeClr val="accent1"/>
                  </a:solidFill>
                  <a:latin typeface="Lato"/>
                  <a:ea typeface="Lato"/>
                  <a:cs typeface="Lato"/>
                  <a:sym typeface="Lato"/>
                </a:rPr>
                <a:t>Optional Shader</a:t>
              </a:r>
              <a:endParaRPr>
                <a:solidFill>
                  <a:schemeClr val="accent1"/>
                </a:solidFill>
                <a:latin typeface="Lato"/>
                <a:ea typeface="Lato"/>
                <a:cs typeface="Lato"/>
                <a:sym typeface="Lato"/>
              </a:endParaRPr>
            </a:p>
          </p:txBody>
        </p:sp>
      </p:grpSp>
      <p:sp>
        <p:nvSpPr>
          <p:cNvPr id="3546" name="Google Shape;3546;p89"/>
          <p:cNvSpPr/>
          <p:nvPr/>
        </p:nvSpPr>
        <p:spPr>
          <a:xfrm>
            <a:off x="5372225" y="3094025"/>
            <a:ext cx="808200" cy="261000"/>
          </a:xfrm>
          <a:prstGeom prst="leftRightArrow">
            <a:avLst>
              <a:gd name="adj1" fmla="val 50000"/>
              <a:gd name="adj2" fmla="val 50000"/>
            </a:avLst>
          </a:prstGeom>
          <a:solidFill>
            <a:srgbClr val="E9EDEE">
              <a:alpha val="53070"/>
            </a:srgbClr>
          </a:solid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47" name="Google Shape;3547;p89"/>
          <p:cNvSpPr txBox="1"/>
          <p:nvPr/>
        </p:nvSpPr>
        <p:spPr>
          <a:xfrm>
            <a:off x="5490925" y="2793300"/>
            <a:ext cx="558900" cy="26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Lato"/>
                <a:ea typeface="Lato"/>
                <a:cs typeface="Lato"/>
                <a:sym typeface="Lato"/>
              </a:rPr>
              <a:t>Link</a:t>
            </a:r>
            <a:endParaRPr>
              <a:solidFill>
                <a:schemeClr val="accent1"/>
              </a:solidFill>
              <a:latin typeface="Lato"/>
              <a:ea typeface="Lato"/>
              <a:cs typeface="Lato"/>
              <a:sym typeface="Lato"/>
            </a:endParaRPr>
          </a:p>
        </p:txBody>
      </p:sp>
      <p:sp>
        <p:nvSpPr>
          <p:cNvPr id="3548" name="Google Shape;3548;p89"/>
          <p:cNvSpPr txBox="1"/>
          <p:nvPr/>
        </p:nvSpPr>
        <p:spPr>
          <a:xfrm>
            <a:off x="1426400" y="2294800"/>
            <a:ext cx="1076100" cy="131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010011001010010110101010100101100100011010101010</a:t>
            </a:r>
            <a:endParaRPr>
              <a:latin typeface="Lato"/>
              <a:ea typeface="Lato"/>
              <a:cs typeface="Lato"/>
              <a:sym typeface="Lato"/>
            </a:endParaRPr>
          </a:p>
        </p:txBody>
      </p:sp>
      <p:sp>
        <p:nvSpPr>
          <p:cNvPr id="3549" name="Google Shape;3549;p89"/>
          <p:cNvSpPr txBox="1"/>
          <p:nvPr/>
        </p:nvSpPr>
        <p:spPr>
          <a:xfrm>
            <a:off x="3921150" y="2294800"/>
            <a:ext cx="1076100" cy="131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010011001010010110101010100101100100011010101010</a:t>
            </a:r>
            <a:endParaRPr>
              <a:latin typeface="Lato"/>
              <a:ea typeface="Lato"/>
              <a:cs typeface="Lato"/>
              <a:sym typeface="Lato"/>
            </a:endParaRPr>
          </a:p>
        </p:txBody>
      </p:sp>
      <p:sp>
        <p:nvSpPr>
          <p:cNvPr id="3550" name="Google Shape;3550;p89"/>
          <p:cNvSpPr txBox="1"/>
          <p:nvPr/>
        </p:nvSpPr>
        <p:spPr>
          <a:xfrm>
            <a:off x="6555400" y="2201875"/>
            <a:ext cx="1076100" cy="131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Lato"/>
                <a:ea typeface="Lato"/>
                <a:cs typeface="Lato"/>
                <a:sym typeface="Lato"/>
              </a:rPr>
              <a:t>010011001010010110101010100101100100011010101010</a:t>
            </a:r>
            <a:endParaRPr>
              <a:solidFill>
                <a:schemeClr val="accent1"/>
              </a:solidFill>
              <a:latin typeface="Lato"/>
              <a:ea typeface="Lato"/>
              <a:cs typeface="Lato"/>
              <a:sym typeface="Lato"/>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3554"/>
        <p:cNvGrpSpPr/>
        <p:nvPr/>
      </p:nvGrpSpPr>
      <p:grpSpPr>
        <a:xfrm>
          <a:off x="0" y="0"/>
          <a:ext cx="0" cy="0"/>
          <a:chOff x="0" y="0"/>
          <a:chExt cx="0" cy="0"/>
        </a:xfrm>
      </p:grpSpPr>
      <p:sp>
        <p:nvSpPr>
          <p:cNvPr id="3555" name="Google Shape;3555;p9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Vertex shader</a:t>
            </a:r>
            <a:endParaRPr/>
          </a:p>
        </p:txBody>
      </p:sp>
      <p:sp>
        <p:nvSpPr>
          <p:cNvPr id="3556" name="Google Shape;3556;p90"/>
          <p:cNvSpPr txBox="1"/>
          <p:nvPr/>
        </p:nvSpPr>
        <p:spPr>
          <a:xfrm>
            <a:off x="727650" y="2032800"/>
            <a:ext cx="7688700" cy="26502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sz="1050">
                <a:solidFill>
                  <a:srgbClr val="C586C0"/>
                </a:solidFill>
                <a:highlight>
                  <a:srgbClr val="1E1E1E"/>
                </a:highlight>
                <a:latin typeface="Consolas"/>
                <a:ea typeface="Consolas"/>
                <a:cs typeface="Consolas"/>
                <a:sym typeface="Consolas"/>
              </a:rPr>
              <a:t>#version 330 core</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569CD6"/>
                </a:solidFill>
                <a:highlight>
                  <a:srgbClr val="1E1E1E"/>
                </a:highlight>
                <a:latin typeface="Consolas"/>
                <a:ea typeface="Consolas"/>
                <a:cs typeface="Consolas"/>
                <a:sym typeface="Consolas"/>
              </a:rPr>
              <a:t>void</a:t>
            </a: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main</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6A9955"/>
                </a:solidFill>
                <a:highlight>
                  <a:srgbClr val="1E1E1E"/>
                </a:highlight>
                <a:latin typeface="Consolas"/>
                <a:ea typeface="Consolas"/>
                <a:cs typeface="Consolas"/>
                <a:sym typeface="Consolas"/>
              </a:rPr>
              <a:t>// Create a constant array of data and fill it with data.</a:t>
            </a:r>
            <a:endParaRPr sz="1050">
              <a:solidFill>
                <a:srgbClr val="6A9955"/>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const</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positions</a:t>
            </a:r>
            <a:r>
              <a:rPr lang="en" sz="1050">
                <a:solidFill>
                  <a:srgbClr val="D4D4D4"/>
                </a:solidFill>
                <a:highlight>
                  <a:srgbClr val="1E1E1E"/>
                </a:highlight>
                <a:latin typeface="Consolas"/>
                <a:ea typeface="Consolas"/>
                <a:cs typeface="Consolas"/>
                <a:sym typeface="Consolas"/>
              </a:rPr>
              <a:t>[</a:t>
            </a:r>
            <a:r>
              <a:rPr lang="en" sz="1050">
                <a:solidFill>
                  <a:srgbClr val="B5CEA8"/>
                </a:solidFill>
                <a:highlight>
                  <a:srgbClr val="1E1E1E"/>
                </a:highlight>
                <a:latin typeface="Consolas"/>
                <a:ea typeface="Consolas"/>
                <a:cs typeface="Consolas"/>
                <a:sym typeface="Consolas"/>
              </a:rPr>
              <a:t>3</a:t>
            </a:r>
            <a:r>
              <a:rPr lang="en" sz="1050">
                <a:solidFill>
                  <a:srgbClr val="D4D4D4"/>
                </a:solidFill>
                <a:highlight>
                  <a:srgbClr val="1E1E1E"/>
                </a:highlight>
                <a:latin typeface="Consolas"/>
                <a:ea typeface="Consolas"/>
                <a:cs typeface="Consolas"/>
                <a:sym typeface="Consolas"/>
              </a:rPr>
              <a:t>] = </a:t>
            </a:r>
            <a:r>
              <a:rPr lang="en" sz="1050">
                <a:solidFill>
                  <a:srgbClr val="569CD6"/>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a:t>
            </a:r>
            <a:r>
              <a:rPr lang="en" sz="1050">
                <a:solidFill>
                  <a:srgbClr val="B5CEA8"/>
                </a:solidFill>
                <a:highlight>
                  <a:srgbClr val="1E1E1E"/>
                </a:highlight>
                <a:latin typeface="Consolas"/>
                <a:ea typeface="Consolas"/>
                <a:cs typeface="Consolas"/>
                <a:sym typeface="Consolas"/>
              </a:rPr>
              <a:t>3</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6A9955"/>
                </a:solidFill>
                <a:highlight>
                  <a:srgbClr val="1E1E1E"/>
                </a:highlight>
                <a:latin typeface="Consolas"/>
                <a:ea typeface="Consolas"/>
                <a:cs typeface="Consolas"/>
                <a:sym typeface="Consolas"/>
              </a:rPr>
              <a:t>// Use the vertexID </a:t>
            </a:r>
            <a:endParaRPr sz="1050">
              <a:solidFill>
                <a:srgbClr val="6A9955"/>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gl_Position</a:t>
            </a:r>
            <a:r>
              <a:rPr lang="en" sz="1050">
                <a:solidFill>
                  <a:srgbClr val="D4D4D4"/>
                </a:solidFill>
                <a:highlight>
                  <a:srgbClr val="1E1E1E"/>
                </a:highlight>
                <a:latin typeface="Consolas"/>
                <a:ea typeface="Consolas"/>
                <a:cs typeface="Consolas"/>
                <a:sym typeface="Consolas"/>
              </a:rPr>
              <a:t> = </a:t>
            </a:r>
            <a:r>
              <a:rPr lang="en" sz="1050">
                <a:solidFill>
                  <a:srgbClr val="DCDCAA"/>
                </a:solidFill>
                <a:highlight>
                  <a:srgbClr val="1E1E1E"/>
                </a:highlight>
                <a:latin typeface="Consolas"/>
                <a:ea typeface="Consolas"/>
                <a:cs typeface="Consolas"/>
                <a:sym typeface="Consolas"/>
              </a:rPr>
              <a:t>vec4</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positions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gl_VertexID</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1.0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a:t>
            </a:r>
            <a:endParaRPr sz="1050">
              <a:solidFill>
                <a:srgbClr val="C586C0"/>
              </a:solidFill>
              <a:highlight>
                <a:srgbClr val="1E1E1E"/>
              </a:highlight>
              <a:latin typeface="Consolas"/>
              <a:ea typeface="Consolas"/>
              <a:cs typeface="Consolas"/>
              <a:sym typeface="Consolas"/>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3560"/>
        <p:cNvGrpSpPr/>
        <p:nvPr/>
      </p:nvGrpSpPr>
      <p:grpSpPr>
        <a:xfrm>
          <a:off x="0" y="0"/>
          <a:ext cx="0" cy="0"/>
          <a:chOff x="0" y="0"/>
          <a:chExt cx="0" cy="0"/>
        </a:xfrm>
      </p:grpSpPr>
      <p:sp>
        <p:nvSpPr>
          <p:cNvPr id="3561" name="Google Shape;3561;p9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Fragment shader</a:t>
            </a:r>
            <a:endParaRPr/>
          </a:p>
        </p:txBody>
      </p:sp>
      <p:sp>
        <p:nvSpPr>
          <p:cNvPr id="3562" name="Google Shape;3562;p91"/>
          <p:cNvSpPr txBox="1"/>
          <p:nvPr/>
        </p:nvSpPr>
        <p:spPr>
          <a:xfrm>
            <a:off x="727650" y="2232650"/>
            <a:ext cx="7688700" cy="14946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sz="1050">
                <a:solidFill>
                  <a:srgbClr val="C586C0"/>
                </a:solidFill>
                <a:highlight>
                  <a:srgbClr val="1E1E1E"/>
                </a:highlight>
                <a:latin typeface="Consolas"/>
                <a:ea typeface="Consolas"/>
                <a:cs typeface="Consolas"/>
                <a:sym typeface="Consolas"/>
              </a:rPr>
              <a:t>#version 330 core</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6A9955"/>
                </a:solidFill>
                <a:highlight>
                  <a:srgbClr val="1E1E1E"/>
                </a:highlight>
                <a:latin typeface="Consolas"/>
                <a:ea typeface="Consolas"/>
                <a:cs typeface="Consolas"/>
                <a:sym typeface="Consolas"/>
              </a:rPr>
              <a:t>// The output of this pixel calculation.</a:t>
            </a:r>
            <a:endParaRPr sz="1050">
              <a:solidFill>
                <a:srgbClr val="6A9955"/>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569CD6"/>
                </a:solidFill>
                <a:highlight>
                  <a:srgbClr val="1E1E1E"/>
                </a:highlight>
                <a:latin typeface="Consolas"/>
                <a:ea typeface="Consolas"/>
                <a:cs typeface="Consolas"/>
                <a:sym typeface="Consolas"/>
              </a:rPr>
              <a:t>out</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vec4</a:t>
            </a:r>
            <a:r>
              <a:rPr lang="en" sz="1050">
                <a:solidFill>
                  <a:srgbClr val="D4D4D4"/>
                </a:solidFill>
                <a:highlight>
                  <a:srgbClr val="1E1E1E"/>
                </a:highlight>
                <a:latin typeface="Consolas"/>
                <a:ea typeface="Consolas"/>
                <a:cs typeface="Consolas"/>
                <a:sym typeface="Consolas"/>
              </a:rPr>
              <a:t> frag_color;</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569CD6"/>
                </a:solidFill>
                <a:highlight>
                  <a:srgbClr val="1E1E1E"/>
                </a:highlight>
                <a:latin typeface="Consolas"/>
                <a:ea typeface="Consolas"/>
                <a:cs typeface="Consolas"/>
                <a:sym typeface="Consolas"/>
              </a:rPr>
              <a:t>void</a:t>
            </a: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main</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frag_color = </a:t>
            </a:r>
            <a:r>
              <a:rPr lang="en" sz="1050">
                <a:solidFill>
                  <a:srgbClr val="DCDCAA"/>
                </a:solidFill>
                <a:highlight>
                  <a:srgbClr val="1E1E1E"/>
                </a:highlight>
                <a:latin typeface="Consolas"/>
                <a:ea typeface="Consolas"/>
                <a:cs typeface="Consolas"/>
                <a:sym typeface="Consolas"/>
              </a:rPr>
              <a:t>vec4</a:t>
            </a:r>
            <a:r>
              <a:rPr lang="en" sz="1050">
                <a:solidFill>
                  <a:srgbClr val="D4D4D4"/>
                </a:solidFill>
                <a:highlight>
                  <a:srgbClr val="1E1E1E"/>
                </a:highlight>
                <a:latin typeface="Consolas"/>
                <a:ea typeface="Consolas"/>
                <a:cs typeface="Consolas"/>
                <a:sym typeface="Consolas"/>
              </a:rPr>
              <a:t>(</a:t>
            </a:r>
            <a:r>
              <a:rPr lang="en" sz="1050">
                <a:solidFill>
                  <a:srgbClr val="B5CEA8"/>
                </a:solidFill>
                <a:highlight>
                  <a:srgbClr val="1E1E1E"/>
                </a:highlight>
                <a:latin typeface="Consolas"/>
                <a:ea typeface="Consolas"/>
                <a:cs typeface="Consolas"/>
                <a:sym typeface="Consolas"/>
              </a:rPr>
              <a:t>1.0</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1.0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91" name="Google Shape;191;p20"/>
          <p:cNvSpPr txBox="1"/>
          <p:nvPr/>
        </p:nvSpPr>
        <p:spPr>
          <a:xfrm>
            <a:off x="777450" y="2127300"/>
            <a:ext cx="76404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add_subdirectory(</a:t>
            </a:r>
            <a:r>
              <a:rPr lang="en" sz="1600">
                <a:solidFill>
                  <a:srgbClr val="6A8759"/>
                </a:solidFill>
                <a:latin typeface="Courier New"/>
                <a:ea typeface="Courier New"/>
                <a:cs typeface="Courier New"/>
                <a:sym typeface="Courier New"/>
              </a:rPr>
              <a:t>path/to/folder</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target_link_libraries(</a:t>
            </a:r>
            <a:r>
              <a:rPr lang="en" sz="1600">
                <a:solidFill>
                  <a:srgbClr val="6A8759"/>
                </a:solidFill>
                <a:latin typeface="Courier New"/>
                <a:ea typeface="Courier New"/>
                <a:cs typeface="Courier New"/>
                <a:sym typeface="Courier New"/>
              </a:rPr>
              <a:t>application other_library</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192" name="Google Shape;192;p20"/>
          <p:cNvSpPr txBox="1"/>
          <p:nvPr/>
        </p:nvSpPr>
        <p:spPr>
          <a:xfrm>
            <a:off x="5953775" y="2791475"/>
            <a:ext cx="22743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Path to a folder containing another CMakeLists.txt</a:t>
            </a:r>
            <a:endParaRPr>
              <a:solidFill>
                <a:schemeClr val="lt2"/>
              </a:solidFill>
              <a:latin typeface="Lato"/>
              <a:ea typeface="Lato"/>
              <a:cs typeface="Lato"/>
              <a:sym typeface="Lato"/>
            </a:endParaRPr>
          </a:p>
        </p:txBody>
      </p:sp>
      <p:cxnSp>
        <p:nvCxnSpPr>
          <p:cNvPr id="193" name="Google Shape;193;p20"/>
          <p:cNvCxnSpPr>
            <a:stCxn id="192" idx="1"/>
          </p:cNvCxnSpPr>
          <p:nvPr/>
        </p:nvCxnSpPr>
        <p:spPr>
          <a:xfrm flipH="1">
            <a:off x="4863875" y="3059075"/>
            <a:ext cx="1089900" cy="66900"/>
          </a:xfrm>
          <a:prstGeom prst="straightConnector1">
            <a:avLst/>
          </a:prstGeom>
          <a:noFill/>
          <a:ln w="19050" cap="flat" cmpd="sng">
            <a:solidFill>
              <a:schemeClr val="lt2"/>
            </a:solidFill>
            <a:prstDash val="solid"/>
            <a:round/>
            <a:headEnd type="none" w="med" len="med"/>
            <a:tailEnd type="triangle" w="med" len="med"/>
          </a:ln>
        </p:spPr>
      </p:cxnSp>
      <p:sp>
        <p:nvSpPr>
          <p:cNvPr id="194" name="Google Shape;194;p20"/>
          <p:cNvSpPr txBox="1"/>
          <p:nvPr/>
        </p:nvSpPr>
        <p:spPr>
          <a:xfrm>
            <a:off x="4424250" y="4252200"/>
            <a:ext cx="3993600" cy="40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Linking a target built by another CMakeLists.txt</a:t>
            </a:r>
            <a:endParaRPr>
              <a:solidFill>
                <a:schemeClr val="lt2"/>
              </a:solidFill>
              <a:latin typeface="Lato"/>
              <a:ea typeface="Lato"/>
              <a:cs typeface="Lato"/>
              <a:sym typeface="Lato"/>
            </a:endParaRPr>
          </a:p>
        </p:txBody>
      </p:sp>
      <p:cxnSp>
        <p:nvCxnSpPr>
          <p:cNvPr id="195" name="Google Shape;195;p20"/>
          <p:cNvCxnSpPr>
            <a:stCxn id="194" idx="0"/>
          </p:cNvCxnSpPr>
          <p:nvPr/>
        </p:nvCxnSpPr>
        <p:spPr>
          <a:xfrm rot="10800000">
            <a:off x="5822550" y="4005000"/>
            <a:ext cx="598500" cy="2472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3566"/>
        <p:cNvGrpSpPr/>
        <p:nvPr/>
      </p:nvGrpSpPr>
      <p:grpSpPr>
        <a:xfrm>
          <a:off x="0" y="0"/>
          <a:ext cx="0" cy="0"/>
          <a:chOff x="0" y="0"/>
          <a:chExt cx="0" cy="0"/>
        </a:xfrm>
      </p:grpSpPr>
      <p:sp>
        <p:nvSpPr>
          <p:cNvPr id="3567" name="Google Shape;3567;p9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use shaders in OpenGL?</a:t>
            </a:r>
            <a:endParaRPr/>
          </a:p>
        </p:txBody>
      </p:sp>
      <p:sp>
        <p:nvSpPr>
          <p:cNvPr id="3568" name="Google Shape;3568;p9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During initialization:</a:t>
            </a:r>
            <a:endParaRPr/>
          </a:p>
          <a:p>
            <a:pPr marL="914400" lvl="1" indent="-298450" algn="l" rtl="0">
              <a:spcBef>
                <a:spcPts val="0"/>
              </a:spcBef>
              <a:spcAft>
                <a:spcPts val="0"/>
              </a:spcAft>
              <a:buSzPts val="1100"/>
              <a:buChar char="○"/>
            </a:pPr>
            <a:r>
              <a:rPr lang="en"/>
              <a:t>Create program</a:t>
            </a:r>
            <a:endParaRPr/>
          </a:p>
          <a:p>
            <a:pPr marL="914400" lvl="1" indent="-298450" algn="l" rtl="0">
              <a:spcBef>
                <a:spcPts val="0"/>
              </a:spcBef>
              <a:spcAft>
                <a:spcPts val="0"/>
              </a:spcAft>
              <a:buSzPts val="1100"/>
              <a:buChar char="○"/>
            </a:pPr>
            <a:r>
              <a:rPr lang="en"/>
              <a:t>For each shader</a:t>
            </a:r>
            <a:endParaRPr/>
          </a:p>
          <a:p>
            <a:pPr marL="1371600" lvl="2" indent="-298450" algn="l" rtl="0">
              <a:spcBef>
                <a:spcPts val="0"/>
              </a:spcBef>
              <a:spcAft>
                <a:spcPts val="0"/>
              </a:spcAft>
              <a:buSzPts val="1100"/>
              <a:buChar char="■"/>
            </a:pPr>
            <a:r>
              <a:rPr lang="en"/>
              <a:t>Create shader</a:t>
            </a:r>
            <a:endParaRPr/>
          </a:p>
          <a:p>
            <a:pPr marL="1371600" lvl="2" indent="-298450" algn="l" rtl="0">
              <a:spcBef>
                <a:spcPts val="0"/>
              </a:spcBef>
              <a:spcAft>
                <a:spcPts val="0"/>
              </a:spcAft>
              <a:buSzPts val="1100"/>
              <a:buChar char="■"/>
            </a:pPr>
            <a:r>
              <a:rPr lang="en"/>
              <a:t>Upload source code</a:t>
            </a:r>
            <a:endParaRPr/>
          </a:p>
          <a:p>
            <a:pPr marL="1371600" lvl="2" indent="-298450" algn="l" rtl="0">
              <a:spcBef>
                <a:spcPts val="0"/>
              </a:spcBef>
              <a:spcAft>
                <a:spcPts val="0"/>
              </a:spcAft>
              <a:buSzPts val="1100"/>
              <a:buChar char="■"/>
            </a:pPr>
            <a:r>
              <a:rPr lang="en"/>
              <a:t>Compile shader</a:t>
            </a:r>
            <a:endParaRPr/>
          </a:p>
          <a:p>
            <a:pPr marL="1371600" lvl="2" indent="-298450" algn="l" rtl="0">
              <a:spcBef>
                <a:spcPts val="0"/>
              </a:spcBef>
              <a:spcAft>
                <a:spcPts val="0"/>
              </a:spcAft>
              <a:buSzPts val="1100"/>
              <a:buChar char="■"/>
            </a:pPr>
            <a:r>
              <a:rPr lang="en"/>
              <a:t>Attach to program</a:t>
            </a:r>
            <a:endParaRPr/>
          </a:p>
          <a:p>
            <a:pPr marL="1371600" lvl="2" indent="-298450" algn="l" rtl="0">
              <a:spcBef>
                <a:spcPts val="0"/>
              </a:spcBef>
              <a:spcAft>
                <a:spcPts val="0"/>
              </a:spcAft>
              <a:buSzPts val="1100"/>
              <a:buChar char="■"/>
            </a:pPr>
            <a:r>
              <a:rPr lang="en"/>
              <a:t>Delete shader (it is no longer needed after attachment)</a:t>
            </a:r>
            <a:endParaRPr/>
          </a:p>
          <a:p>
            <a:pPr marL="914400" lvl="1" indent="-298450" algn="l" rtl="0">
              <a:spcBef>
                <a:spcPts val="0"/>
              </a:spcBef>
              <a:spcAft>
                <a:spcPts val="0"/>
              </a:spcAft>
              <a:buSzPts val="1100"/>
              <a:buChar char="○"/>
            </a:pPr>
            <a:r>
              <a:rPr lang="en"/>
              <a:t>Link program</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3572"/>
        <p:cNvGrpSpPr/>
        <p:nvPr/>
      </p:nvGrpSpPr>
      <p:grpSpPr>
        <a:xfrm>
          <a:off x="0" y="0"/>
          <a:ext cx="0" cy="0"/>
          <a:chOff x="0" y="0"/>
          <a:chExt cx="0" cy="0"/>
        </a:xfrm>
      </p:grpSpPr>
      <p:sp>
        <p:nvSpPr>
          <p:cNvPr id="3573" name="Google Shape;3573;p9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use shaders in OpenGL?</a:t>
            </a:r>
            <a:endParaRPr/>
          </a:p>
        </p:txBody>
      </p:sp>
      <p:sp>
        <p:nvSpPr>
          <p:cNvPr id="3574" name="Google Shape;3574;p9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During drawing:</a:t>
            </a:r>
            <a:endParaRPr/>
          </a:p>
          <a:p>
            <a:pPr marL="914400" lvl="1" indent="-298450" algn="l" rtl="0">
              <a:spcBef>
                <a:spcPts val="0"/>
              </a:spcBef>
              <a:spcAft>
                <a:spcPts val="0"/>
              </a:spcAft>
              <a:buSzPts val="1100"/>
              <a:buChar char="○"/>
            </a:pPr>
            <a:r>
              <a:rPr lang="en"/>
              <a:t>Use program</a:t>
            </a:r>
            <a:endParaRPr/>
          </a:p>
          <a:p>
            <a:pPr marL="914400" lvl="1" indent="-298450" algn="l" rtl="0">
              <a:spcBef>
                <a:spcPts val="0"/>
              </a:spcBef>
              <a:spcAft>
                <a:spcPts val="0"/>
              </a:spcAft>
              <a:buSzPts val="1100"/>
              <a:buChar char="○"/>
            </a:pPr>
            <a:r>
              <a:rPr lang="en"/>
              <a:t>Bind vertex array (more details in later labs).</a:t>
            </a:r>
            <a:endParaRPr/>
          </a:p>
          <a:p>
            <a:pPr marL="914400" lvl="1" indent="-298450" algn="l" rtl="0">
              <a:spcBef>
                <a:spcPts val="0"/>
              </a:spcBef>
              <a:spcAft>
                <a:spcPts val="0"/>
              </a:spcAft>
              <a:buSzPts val="1100"/>
              <a:buChar char="○"/>
            </a:pPr>
            <a:r>
              <a:rPr lang="en"/>
              <a:t>Draw</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3578"/>
        <p:cNvGrpSpPr/>
        <p:nvPr/>
      </p:nvGrpSpPr>
      <p:grpSpPr>
        <a:xfrm>
          <a:off x="0" y="0"/>
          <a:ext cx="0" cy="0"/>
          <a:chOff x="0" y="0"/>
          <a:chExt cx="0" cy="0"/>
        </a:xfrm>
      </p:grpSpPr>
      <p:sp>
        <p:nvSpPr>
          <p:cNvPr id="3579" name="Google Shape;3579;p9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use shaders in OpenGL?</a:t>
            </a:r>
            <a:endParaRPr/>
          </a:p>
        </p:txBody>
      </p:sp>
      <p:sp>
        <p:nvSpPr>
          <p:cNvPr id="3580" name="Google Shape;3580;p9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During deinitialization:</a:t>
            </a:r>
            <a:endParaRPr/>
          </a:p>
          <a:p>
            <a:pPr marL="914400" lvl="1" indent="-298450" algn="l" rtl="0">
              <a:spcBef>
                <a:spcPts val="0"/>
              </a:spcBef>
              <a:spcAft>
                <a:spcPts val="0"/>
              </a:spcAft>
              <a:buSzPts val="1100"/>
              <a:buChar char="○"/>
            </a:pPr>
            <a:r>
              <a:rPr lang="en"/>
              <a:t>Delete program</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3584"/>
        <p:cNvGrpSpPr/>
        <p:nvPr/>
      </p:nvGrpSpPr>
      <p:grpSpPr>
        <a:xfrm>
          <a:off x="0" y="0"/>
          <a:ext cx="0" cy="0"/>
          <a:chOff x="0" y="0"/>
          <a:chExt cx="0" cy="0"/>
        </a:xfrm>
      </p:grpSpPr>
      <p:sp>
        <p:nvSpPr>
          <p:cNvPr id="3585" name="Google Shape;3585;p9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 Program</a:t>
            </a:r>
            <a:endParaRPr/>
          </a:p>
        </p:txBody>
      </p:sp>
      <p:sp>
        <p:nvSpPr>
          <p:cNvPr id="3586" name="Google Shape;3586;p9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First, we need to create a program that will contain and link the 2 shaders: vertex &amp; fragment shaders.</a:t>
            </a:r>
            <a:endParaRPr/>
          </a:p>
        </p:txBody>
      </p:sp>
      <p:sp>
        <p:nvSpPr>
          <p:cNvPr id="3587" name="Google Shape;3587;p95"/>
          <p:cNvSpPr txBox="1"/>
          <p:nvPr/>
        </p:nvSpPr>
        <p:spPr>
          <a:xfrm>
            <a:off x="803850" y="265675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569CD6"/>
                </a:solidFill>
                <a:latin typeface="Courier New"/>
                <a:ea typeface="Courier New"/>
                <a:cs typeface="Courier New"/>
                <a:sym typeface="Courier New"/>
              </a:rPr>
              <a:t>GLuint </a:t>
            </a:r>
            <a:r>
              <a:rPr lang="en">
                <a:solidFill>
                  <a:srgbClr val="9CDCFE"/>
                </a:solidFill>
                <a:latin typeface="Courier New"/>
                <a:ea typeface="Courier New"/>
                <a:cs typeface="Courier New"/>
                <a:sym typeface="Courier New"/>
              </a:rPr>
              <a:t>program </a:t>
            </a:r>
            <a:r>
              <a:rPr lang="en">
                <a:solidFill>
                  <a:srgbClr val="D4D4D4"/>
                </a:solidFill>
                <a:latin typeface="Courier New"/>
                <a:ea typeface="Courier New"/>
                <a:cs typeface="Courier New"/>
                <a:sym typeface="Courier New"/>
              </a:rPr>
              <a:t>= </a:t>
            </a:r>
            <a:r>
              <a:rPr lang="en">
                <a:solidFill>
                  <a:srgbClr val="DCDCAA"/>
                </a:solidFill>
                <a:latin typeface="Courier New"/>
                <a:ea typeface="Courier New"/>
                <a:cs typeface="Courier New"/>
                <a:sym typeface="Courier New"/>
              </a:rPr>
              <a:t>glCreateProgram</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3591"/>
        <p:cNvGrpSpPr/>
        <p:nvPr/>
      </p:nvGrpSpPr>
      <p:grpSpPr>
        <a:xfrm>
          <a:off x="0" y="0"/>
          <a:ext cx="0" cy="0"/>
          <a:chOff x="0" y="0"/>
          <a:chExt cx="0" cy="0"/>
        </a:xfrm>
      </p:grpSpPr>
      <p:sp>
        <p:nvSpPr>
          <p:cNvPr id="3592" name="Google Shape;3592;p9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Create/Upload/Compile/Attach Shader</a:t>
            </a:r>
            <a:endParaRPr/>
          </a:p>
        </p:txBody>
      </p:sp>
      <p:sp>
        <p:nvSpPr>
          <p:cNvPr id="3593" name="Google Shape;3593;p96"/>
          <p:cNvSpPr txBox="1"/>
          <p:nvPr/>
        </p:nvSpPr>
        <p:spPr>
          <a:xfrm>
            <a:off x="729300" y="2102850"/>
            <a:ext cx="7688700" cy="24414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569CD6"/>
                </a:solidFill>
                <a:latin typeface="Courier New"/>
                <a:ea typeface="Courier New"/>
                <a:cs typeface="Courier New"/>
                <a:sym typeface="Courier New"/>
              </a:rPr>
              <a:t>GLuint </a:t>
            </a:r>
            <a:r>
              <a:rPr lang="en">
                <a:solidFill>
                  <a:srgbClr val="9CDCFE"/>
                </a:solidFill>
                <a:latin typeface="Courier New"/>
                <a:ea typeface="Courier New"/>
                <a:cs typeface="Courier New"/>
                <a:sym typeface="Courier New"/>
              </a:rPr>
              <a:t>shader </a:t>
            </a:r>
            <a:r>
              <a:rPr lang="en">
                <a:solidFill>
                  <a:srgbClr val="D4D4D4"/>
                </a:solidFill>
                <a:latin typeface="Courier New"/>
                <a:ea typeface="Courier New"/>
                <a:cs typeface="Courier New"/>
                <a:sym typeface="Courier New"/>
              </a:rPr>
              <a:t>= </a:t>
            </a:r>
            <a:r>
              <a:rPr lang="en">
                <a:solidFill>
                  <a:srgbClr val="DCDCAA"/>
                </a:solidFill>
                <a:latin typeface="Courier New"/>
                <a:ea typeface="Courier New"/>
                <a:cs typeface="Courier New"/>
                <a:sym typeface="Courier New"/>
              </a:rPr>
              <a:t>glCreateShader</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GL_VERTEX_SHADER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glShaderSource</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1</a:t>
            </a:r>
            <a:r>
              <a:rPr lang="en">
                <a:solidFill>
                  <a:srgbClr val="D4D4D4"/>
                </a:solidFill>
                <a:latin typeface="Courier New"/>
                <a:ea typeface="Courier New"/>
                <a:cs typeface="Courier New"/>
                <a:sym typeface="Courier New"/>
              </a:rPr>
              <a:t>, &amp;</a:t>
            </a:r>
            <a:r>
              <a:rPr lang="en">
                <a:solidFill>
                  <a:srgbClr val="9CDCFE"/>
                </a:solidFill>
                <a:latin typeface="Courier New"/>
                <a:ea typeface="Courier New"/>
                <a:cs typeface="Courier New"/>
                <a:sym typeface="Courier New"/>
              </a:rPr>
              <a:t>source_code_as_c_str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glCompileShader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glAttachShader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program</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glDeleteShader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p:txBody>
      </p:sp>
      <p:sp>
        <p:nvSpPr>
          <p:cNvPr id="3594" name="Google Shape;3594;p96"/>
          <p:cNvSpPr txBox="1"/>
          <p:nvPr/>
        </p:nvSpPr>
        <p:spPr>
          <a:xfrm>
            <a:off x="4991475" y="2865725"/>
            <a:ext cx="2898600" cy="27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Lato"/>
                <a:ea typeface="Lato"/>
                <a:cs typeface="Lato"/>
                <a:sym typeface="Lato"/>
              </a:rPr>
              <a:t>A string (char*) contain the source code</a:t>
            </a:r>
            <a:endParaRPr sz="1200">
              <a:solidFill>
                <a:schemeClr val="lt1"/>
              </a:solidFill>
              <a:latin typeface="Lato"/>
              <a:ea typeface="Lato"/>
              <a:cs typeface="Lato"/>
              <a:sym typeface="Lato"/>
            </a:endParaRPr>
          </a:p>
        </p:txBody>
      </p:sp>
      <p:cxnSp>
        <p:nvCxnSpPr>
          <p:cNvPr id="3595" name="Google Shape;3595;p96"/>
          <p:cNvCxnSpPr>
            <a:stCxn id="3594" idx="1"/>
          </p:cNvCxnSpPr>
          <p:nvPr/>
        </p:nvCxnSpPr>
        <p:spPr>
          <a:xfrm rot="10800000">
            <a:off x="4764075" y="2786375"/>
            <a:ext cx="227400" cy="214500"/>
          </a:xfrm>
          <a:prstGeom prst="straightConnector1">
            <a:avLst/>
          </a:prstGeom>
          <a:noFill/>
          <a:ln w="19050" cap="flat" cmpd="sng">
            <a:solidFill>
              <a:schemeClr val="lt1"/>
            </a:solidFill>
            <a:prstDash val="solid"/>
            <a:round/>
            <a:headEnd type="none" w="med" len="med"/>
            <a:tailEnd type="triangle" w="med" len="med"/>
          </a:ln>
        </p:spPr>
      </p:cxnSp>
      <p:sp>
        <p:nvSpPr>
          <p:cNvPr id="3596" name="Google Shape;3596;p96"/>
          <p:cNvSpPr txBox="1"/>
          <p:nvPr/>
        </p:nvSpPr>
        <p:spPr>
          <a:xfrm>
            <a:off x="6541725" y="2159225"/>
            <a:ext cx="1018800" cy="27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Lato"/>
                <a:ea typeface="Lato"/>
                <a:cs typeface="Lato"/>
                <a:sym typeface="Lato"/>
              </a:rPr>
              <a:t>Shader type</a:t>
            </a:r>
            <a:endParaRPr sz="1200">
              <a:solidFill>
                <a:schemeClr val="lt1"/>
              </a:solidFill>
              <a:latin typeface="Lato"/>
              <a:ea typeface="Lato"/>
              <a:cs typeface="Lato"/>
              <a:sym typeface="Lato"/>
            </a:endParaRPr>
          </a:p>
        </p:txBody>
      </p:sp>
      <p:cxnSp>
        <p:nvCxnSpPr>
          <p:cNvPr id="3597" name="Google Shape;3597;p96"/>
          <p:cNvCxnSpPr>
            <a:stCxn id="3596" idx="1"/>
          </p:cNvCxnSpPr>
          <p:nvPr/>
        </p:nvCxnSpPr>
        <p:spPr>
          <a:xfrm flipH="1">
            <a:off x="6072225" y="2294375"/>
            <a:ext cx="469500" cy="32700"/>
          </a:xfrm>
          <a:prstGeom prst="straightConnector1">
            <a:avLst/>
          </a:prstGeom>
          <a:noFill/>
          <a:ln w="19050" cap="flat" cmpd="sng">
            <a:solidFill>
              <a:schemeClr val="lt1"/>
            </a:solidFill>
            <a:prstDash val="solid"/>
            <a:round/>
            <a:headEnd type="none" w="med" len="med"/>
            <a:tailEnd type="triangle" w="med" len="med"/>
          </a:ln>
        </p:spPr>
      </p:cxn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601"/>
        <p:cNvGrpSpPr/>
        <p:nvPr/>
      </p:nvGrpSpPr>
      <p:grpSpPr>
        <a:xfrm>
          <a:off x="0" y="0"/>
          <a:ext cx="0" cy="0"/>
          <a:chOff x="0" y="0"/>
          <a:chExt cx="0" cy="0"/>
        </a:xfrm>
      </p:grpSpPr>
      <p:sp>
        <p:nvSpPr>
          <p:cNvPr id="3602" name="Google Shape;3602;p9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Create/Upload/Compile/Attach Shader</a:t>
            </a:r>
            <a:endParaRPr/>
          </a:p>
        </p:txBody>
      </p:sp>
      <p:sp>
        <p:nvSpPr>
          <p:cNvPr id="3603" name="Google Shape;3603;p97"/>
          <p:cNvSpPr txBox="1"/>
          <p:nvPr/>
        </p:nvSpPr>
        <p:spPr>
          <a:xfrm>
            <a:off x="729300" y="2102850"/>
            <a:ext cx="7688700" cy="24414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569CD6"/>
                </a:solidFill>
                <a:latin typeface="Courier New"/>
                <a:ea typeface="Courier New"/>
                <a:cs typeface="Courier New"/>
                <a:sym typeface="Courier New"/>
              </a:rPr>
              <a:t>GLuint </a:t>
            </a:r>
            <a:r>
              <a:rPr lang="en">
                <a:solidFill>
                  <a:srgbClr val="9CDCFE"/>
                </a:solidFill>
                <a:latin typeface="Courier New"/>
                <a:ea typeface="Courier New"/>
                <a:cs typeface="Courier New"/>
                <a:sym typeface="Courier New"/>
              </a:rPr>
              <a:t>shader </a:t>
            </a:r>
            <a:r>
              <a:rPr lang="en">
                <a:solidFill>
                  <a:srgbClr val="D4D4D4"/>
                </a:solidFill>
                <a:latin typeface="Courier New"/>
                <a:ea typeface="Courier New"/>
                <a:cs typeface="Courier New"/>
                <a:sym typeface="Courier New"/>
              </a:rPr>
              <a:t>= </a:t>
            </a:r>
            <a:r>
              <a:rPr lang="en">
                <a:solidFill>
                  <a:srgbClr val="DCDCAA"/>
                </a:solidFill>
                <a:latin typeface="Courier New"/>
                <a:ea typeface="Courier New"/>
                <a:cs typeface="Courier New"/>
                <a:sym typeface="Courier New"/>
              </a:rPr>
              <a:t>glCreateShader</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GL_FRAGMENT_SHADER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glShaderSource</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1</a:t>
            </a:r>
            <a:r>
              <a:rPr lang="en">
                <a:solidFill>
                  <a:srgbClr val="D4D4D4"/>
                </a:solidFill>
                <a:latin typeface="Courier New"/>
                <a:ea typeface="Courier New"/>
                <a:cs typeface="Courier New"/>
                <a:sym typeface="Courier New"/>
              </a:rPr>
              <a:t>, &amp;</a:t>
            </a:r>
            <a:r>
              <a:rPr lang="en">
                <a:solidFill>
                  <a:srgbClr val="9CDCFE"/>
                </a:solidFill>
                <a:latin typeface="Courier New"/>
                <a:ea typeface="Courier New"/>
                <a:cs typeface="Courier New"/>
                <a:sym typeface="Courier New"/>
              </a:rPr>
              <a:t>source_code_as_c_str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glCompileShader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glAttachShader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program</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glDeleteShader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p:txBody>
      </p:sp>
      <p:sp>
        <p:nvSpPr>
          <p:cNvPr id="3604" name="Google Shape;3604;p97"/>
          <p:cNvSpPr txBox="1"/>
          <p:nvPr/>
        </p:nvSpPr>
        <p:spPr>
          <a:xfrm>
            <a:off x="4991475" y="2865725"/>
            <a:ext cx="2898600" cy="27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Lato"/>
                <a:ea typeface="Lato"/>
                <a:cs typeface="Lato"/>
                <a:sym typeface="Lato"/>
              </a:rPr>
              <a:t>A string (char*) contain the source code</a:t>
            </a:r>
            <a:endParaRPr sz="1200">
              <a:solidFill>
                <a:schemeClr val="lt1"/>
              </a:solidFill>
              <a:latin typeface="Lato"/>
              <a:ea typeface="Lato"/>
              <a:cs typeface="Lato"/>
              <a:sym typeface="Lato"/>
            </a:endParaRPr>
          </a:p>
        </p:txBody>
      </p:sp>
      <p:cxnSp>
        <p:nvCxnSpPr>
          <p:cNvPr id="3605" name="Google Shape;3605;p97"/>
          <p:cNvCxnSpPr>
            <a:stCxn id="3604" idx="1"/>
          </p:cNvCxnSpPr>
          <p:nvPr/>
        </p:nvCxnSpPr>
        <p:spPr>
          <a:xfrm rot="10800000">
            <a:off x="4764075" y="2786375"/>
            <a:ext cx="227400" cy="214500"/>
          </a:xfrm>
          <a:prstGeom prst="straightConnector1">
            <a:avLst/>
          </a:prstGeom>
          <a:noFill/>
          <a:ln w="19050" cap="flat" cmpd="sng">
            <a:solidFill>
              <a:schemeClr val="lt1"/>
            </a:solidFill>
            <a:prstDash val="solid"/>
            <a:round/>
            <a:headEnd type="none" w="med" len="med"/>
            <a:tailEnd type="triangle" w="med" len="med"/>
          </a:ln>
        </p:spPr>
      </p:cxnSp>
      <p:sp>
        <p:nvSpPr>
          <p:cNvPr id="3606" name="Google Shape;3606;p97"/>
          <p:cNvSpPr txBox="1"/>
          <p:nvPr/>
        </p:nvSpPr>
        <p:spPr>
          <a:xfrm>
            <a:off x="6770325" y="2159225"/>
            <a:ext cx="1018800" cy="27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Lato"/>
                <a:ea typeface="Lato"/>
                <a:cs typeface="Lato"/>
                <a:sym typeface="Lato"/>
              </a:rPr>
              <a:t>Shader type</a:t>
            </a:r>
            <a:endParaRPr sz="1200">
              <a:solidFill>
                <a:schemeClr val="lt1"/>
              </a:solidFill>
              <a:latin typeface="Lato"/>
              <a:ea typeface="Lato"/>
              <a:cs typeface="Lato"/>
              <a:sym typeface="Lato"/>
            </a:endParaRPr>
          </a:p>
        </p:txBody>
      </p:sp>
      <p:cxnSp>
        <p:nvCxnSpPr>
          <p:cNvPr id="3607" name="Google Shape;3607;p97"/>
          <p:cNvCxnSpPr>
            <a:stCxn id="3606" idx="1"/>
          </p:cNvCxnSpPr>
          <p:nvPr/>
        </p:nvCxnSpPr>
        <p:spPr>
          <a:xfrm flipH="1">
            <a:off x="6300825" y="2294375"/>
            <a:ext cx="469500" cy="32700"/>
          </a:xfrm>
          <a:prstGeom prst="straightConnector1">
            <a:avLst/>
          </a:prstGeom>
          <a:noFill/>
          <a:ln w="19050" cap="flat" cmpd="sng">
            <a:solidFill>
              <a:schemeClr val="lt1"/>
            </a:solidFill>
            <a:prstDash val="solid"/>
            <a:round/>
            <a:headEnd type="none" w="med" len="med"/>
            <a:tailEnd type="triangle" w="med" len="med"/>
          </a:ln>
        </p:spPr>
      </p:cxn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3611"/>
        <p:cNvGrpSpPr/>
        <p:nvPr/>
      </p:nvGrpSpPr>
      <p:grpSpPr>
        <a:xfrm>
          <a:off x="0" y="0"/>
          <a:ext cx="0" cy="0"/>
          <a:chOff x="0" y="0"/>
          <a:chExt cx="0" cy="0"/>
        </a:xfrm>
      </p:grpSpPr>
      <p:sp>
        <p:nvSpPr>
          <p:cNvPr id="3612" name="Google Shape;3612;p9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Link Program</a:t>
            </a:r>
            <a:endParaRPr/>
          </a:p>
        </p:txBody>
      </p:sp>
      <p:sp>
        <p:nvSpPr>
          <p:cNvPr id="3613" name="Google Shape;3613;p98"/>
          <p:cNvSpPr txBox="1"/>
          <p:nvPr/>
        </p:nvSpPr>
        <p:spPr>
          <a:xfrm>
            <a:off x="729300" y="263625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glLinkProgram</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program</a:t>
            </a:r>
            <a:r>
              <a:rPr lang="en">
                <a:solidFill>
                  <a:srgbClr val="D4D4D4"/>
                </a:solidFill>
                <a:latin typeface="Courier New"/>
                <a:ea typeface="Courier New"/>
                <a:cs typeface="Courier New"/>
                <a:sym typeface="Courier New"/>
              </a:rPr>
              <a:t>);  </a:t>
            </a:r>
            <a:endParaRPr>
              <a:solidFill>
                <a:srgbClr val="D4D4D4"/>
              </a:solidFill>
              <a:latin typeface="Courier New"/>
              <a:ea typeface="Courier New"/>
              <a:cs typeface="Courier New"/>
              <a:sym typeface="Courier New"/>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3617"/>
        <p:cNvGrpSpPr/>
        <p:nvPr/>
      </p:nvGrpSpPr>
      <p:grpSpPr>
        <a:xfrm>
          <a:off x="0" y="0"/>
          <a:ext cx="0" cy="0"/>
          <a:chOff x="0" y="0"/>
          <a:chExt cx="0" cy="0"/>
        </a:xfrm>
      </p:grpSpPr>
      <p:sp>
        <p:nvSpPr>
          <p:cNvPr id="3618" name="Google Shape;3618;p9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 will need a vertex array in order to draw anything so let’s create it. This is unrelated to shaders but we have to do it.</a:t>
            </a:r>
            <a:endParaRPr/>
          </a:p>
        </p:txBody>
      </p:sp>
      <p:sp>
        <p:nvSpPr>
          <p:cNvPr id="3619" name="Google Shape;3619;p9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Side Task: Generate a Vertex Array</a:t>
            </a:r>
            <a:endParaRPr/>
          </a:p>
        </p:txBody>
      </p:sp>
      <p:sp>
        <p:nvSpPr>
          <p:cNvPr id="3620" name="Google Shape;3620;p99"/>
          <p:cNvSpPr txBox="1"/>
          <p:nvPr/>
        </p:nvSpPr>
        <p:spPr>
          <a:xfrm>
            <a:off x="729300" y="2941050"/>
            <a:ext cx="7688700" cy="7443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569CD6"/>
                </a:solidFill>
                <a:latin typeface="Courier New"/>
                <a:ea typeface="Courier New"/>
                <a:cs typeface="Courier New"/>
                <a:sym typeface="Courier New"/>
              </a:rPr>
              <a:t>GLuint </a:t>
            </a:r>
            <a:r>
              <a:rPr lang="en">
                <a:solidFill>
                  <a:srgbClr val="9CDCFE"/>
                </a:solidFill>
                <a:latin typeface="Courier New"/>
                <a:ea typeface="Courier New"/>
                <a:cs typeface="Courier New"/>
                <a:sym typeface="Courier New"/>
              </a:rPr>
              <a:t>vertex_array</a:t>
            </a:r>
            <a:r>
              <a:rPr lang="en">
                <a:solidFill>
                  <a:srgbClr val="DCDCAA"/>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glGenVertexArrays(</a:t>
            </a:r>
            <a:r>
              <a:rPr lang="en">
                <a:solidFill>
                  <a:srgbClr val="569CD6"/>
                </a:solidFill>
                <a:latin typeface="Courier New"/>
                <a:ea typeface="Courier New"/>
                <a:cs typeface="Courier New"/>
                <a:sym typeface="Courier New"/>
              </a:rPr>
              <a:t>1</a:t>
            </a:r>
            <a:r>
              <a:rPr lang="en">
                <a:solidFill>
                  <a:srgbClr val="DCDCAA"/>
                </a:solidFill>
                <a:latin typeface="Courier New"/>
                <a:ea typeface="Courier New"/>
                <a:cs typeface="Courier New"/>
                <a:sym typeface="Courier New"/>
              </a:rPr>
              <a:t>, &amp;</a:t>
            </a:r>
            <a:r>
              <a:rPr lang="en">
                <a:solidFill>
                  <a:srgbClr val="9CDCFE"/>
                </a:solidFill>
                <a:latin typeface="Courier New"/>
                <a:ea typeface="Courier New"/>
                <a:cs typeface="Courier New"/>
                <a:sym typeface="Courier New"/>
              </a:rPr>
              <a:t>vertex_array</a:t>
            </a:r>
            <a:r>
              <a:rPr lang="en">
                <a:solidFill>
                  <a:srgbClr val="DCDCAA"/>
                </a:solidFill>
                <a:latin typeface="Courier New"/>
                <a:ea typeface="Courier New"/>
                <a:cs typeface="Courier New"/>
                <a:sym typeface="Courier New"/>
              </a:rPr>
              <a:t>); </a:t>
            </a:r>
            <a:endParaRPr>
              <a:solidFill>
                <a:srgbClr val="D4D4D4"/>
              </a:solidFill>
              <a:latin typeface="Courier New"/>
              <a:ea typeface="Courier New"/>
              <a:cs typeface="Courier New"/>
              <a:sym typeface="Courier New"/>
            </a:endParaRPr>
          </a:p>
        </p:txBody>
      </p:sp>
      <p:sp>
        <p:nvSpPr>
          <p:cNvPr id="3621" name="Google Shape;3621;p99"/>
          <p:cNvSpPr txBox="1"/>
          <p:nvPr/>
        </p:nvSpPr>
        <p:spPr>
          <a:xfrm>
            <a:off x="2656625" y="4173650"/>
            <a:ext cx="18675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Lato"/>
                <a:ea typeface="Lato"/>
                <a:cs typeface="Lato"/>
                <a:sym typeface="Lato"/>
              </a:rPr>
              <a:t>Create 1 vertex array</a:t>
            </a:r>
            <a:endParaRPr sz="1200">
              <a:latin typeface="Lato"/>
              <a:ea typeface="Lato"/>
              <a:cs typeface="Lato"/>
              <a:sym typeface="Lato"/>
            </a:endParaRPr>
          </a:p>
        </p:txBody>
      </p:sp>
      <p:cxnSp>
        <p:nvCxnSpPr>
          <p:cNvPr id="3622" name="Google Shape;3622;p99"/>
          <p:cNvCxnSpPr/>
          <p:nvPr/>
        </p:nvCxnSpPr>
        <p:spPr>
          <a:xfrm rot="10800000">
            <a:off x="2856350" y="3655350"/>
            <a:ext cx="339600" cy="649200"/>
          </a:xfrm>
          <a:prstGeom prst="straightConnector1">
            <a:avLst/>
          </a:prstGeom>
          <a:noFill/>
          <a:ln w="19050" cap="flat" cmpd="sng">
            <a:solidFill>
              <a:schemeClr val="accent3"/>
            </a:solidFill>
            <a:prstDash val="solid"/>
            <a:round/>
            <a:headEnd type="none" w="med" len="med"/>
            <a:tailEnd type="triangle" w="med" len="med"/>
          </a:ln>
        </p:spPr>
      </p:cxn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3626"/>
        <p:cNvGrpSpPr/>
        <p:nvPr/>
      </p:nvGrpSpPr>
      <p:grpSpPr>
        <a:xfrm>
          <a:off x="0" y="0"/>
          <a:ext cx="0" cy="0"/>
          <a:chOff x="0" y="0"/>
          <a:chExt cx="0" cy="0"/>
        </a:xfrm>
      </p:grpSpPr>
      <p:sp>
        <p:nvSpPr>
          <p:cNvPr id="3627" name="Google Shape;3627;p10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Draw</a:t>
            </a:r>
            <a:endParaRPr/>
          </a:p>
        </p:txBody>
      </p:sp>
      <p:sp>
        <p:nvSpPr>
          <p:cNvPr id="3628" name="Google Shape;3628;p100"/>
          <p:cNvSpPr txBox="1"/>
          <p:nvPr/>
        </p:nvSpPr>
        <p:spPr>
          <a:xfrm>
            <a:off x="729300" y="2337050"/>
            <a:ext cx="7688700" cy="10986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glUseProgram</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program</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glBindVertexArray</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vertex_array</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glDrawArrays</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GL_TRIANGLES</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0</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3</a:t>
            </a:r>
            <a:r>
              <a:rPr lang="en">
                <a:solidFill>
                  <a:srgbClr val="D4D4D4"/>
                </a:solidFill>
                <a:latin typeface="Courier New"/>
                <a:ea typeface="Courier New"/>
                <a:cs typeface="Courier New"/>
                <a:sym typeface="Courier New"/>
              </a:rPr>
              <a:t>); </a:t>
            </a:r>
            <a:endParaRPr>
              <a:solidFill>
                <a:srgbClr val="D4D4D4"/>
              </a:solidFill>
              <a:latin typeface="Courier New"/>
              <a:ea typeface="Courier New"/>
              <a:cs typeface="Courier New"/>
              <a:sym typeface="Courier New"/>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3632"/>
        <p:cNvGrpSpPr/>
        <p:nvPr/>
      </p:nvGrpSpPr>
      <p:grpSpPr>
        <a:xfrm>
          <a:off x="0" y="0"/>
          <a:ext cx="0" cy="0"/>
          <a:chOff x="0" y="0"/>
          <a:chExt cx="0" cy="0"/>
        </a:xfrm>
      </p:grpSpPr>
      <p:sp>
        <p:nvSpPr>
          <p:cNvPr id="3633" name="Google Shape;3633;p101"/>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Destruction</a:t>
            </a:r>
            <a:endParaRPr/>
          </a:p>
        </p:txBody>
      </p:sp>
      <p:sp>
        <p:nvSpPr>
          <p:cNvPr id="3634" name="Google Shape;3634;p101"/>
          <p:cNvSpPr txBox="1"/>
          <p:nvPr/>
        </p:nvSpPr>
        <p:spPr>
          <a:xfrm>
            <a:off x="729300" y="2157275"/>
            <a:ext cx="7688700" cy="4146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glDeleteProgram(</a:t>
            </a:r>
            <a:r>
              <a:rPr lang="en">
                <a:solidFill>
                  <a:srgbClr val="9CDCFE"/>
                </a:solidFill>
                <a:latin typeface="Courier New"/>
                <a:ea typeface="Courier New"/>
                <a:cs typeface="Courier New"/>
                <a:sym typeface="Courier New"/>
              </a:rPr>
              <a:t>program</a:t>
            </a:r>
            <a:r>
              <a:rPr lang="en">
                <a:solidFill>
                  <a:srgbClr val="DCDCAA"/>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1"/>
          <p:cNvSpPr txBox="1"/>
          <p:nvPr/>
        </p:nvSpPr>
        <p:spPr>
          <a:xfrm>
            <a:off x="5916125" y="2127300"/>
            <a:ext cx="25017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BBB529"/>
                </a:solidFill>
                <a:latin typeface="Courier New"/>
                <a:ea typeface="Courier New"/>
                <a:cs typeface="Courier New"/>
                <a:sym typeface="Courier New"/>
              </a:rPr>
              <a:t>#include </a:t>
            </a:r>
            <a:r>
              <a:rPr lang="en" sz="1600">
                <a:solidFill>
                  <a:srgbClr val="6A8759"/>
                </a:solidFill>
                <a:latin typeface="Courier New"/>
                <a:ea typeface="Courier New"/>
                <a:cs typeface="Courier New"/>
                <a:sym typeface="Courier New"/>
              </a:rPr>
              <a:t>&lt;file1.h&gt;</a:t>
            </a:r>
            <a:endParaRPr sz="1600">
              <a:solidFill>
                <a:srgbClr val="6A8759"/>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BBB529"/>
                </a:solidFill>
                <a:latin typeface="Courier New"/>
                <a:ea typeface="Courier New"/>
                <a:cs typeface="Courier New"/>
                <a:sym typeface="Courier New"/>
              </a:rPr>
              <a:t>#include </a:t>
            </a:r>
            <a:r>
              <a:rPr lang="en" sz="1600">
                <a:solidFill>
                  <a:srgbClr val="6A8759"/>
                </a:solidFill>
                <a:latin typeface="Courier New"/>
                <a:ea typeface="Courier New"/>
                <a:cs typeface="Courier New"/>
                <a:sym typeface="Courier New"/>
              </a:rPr>
              <a:t>"file1.h"</a:t>
            </a:r>
            <a:endParaRPr sz="2200">
              <a:solidFill>
                <a:srgbClr val="6A8759"/>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01" name="Google Shape;201;p21"/>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202" name="Google Shape;202;p21"/>
          <p:cNvSpPr txBox="1"/>
          <p:nvPr/>
        </p:nvSpPr>
        <p:spPr>
          <a:xfrm>
            <a:off x="777450" y="2127300"/>
            <a:ext cx="48849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include_directories(</a:t>
            </a:r>
            <a:r>
              <a:rPr lang="en" sz="1600">
                <a:solidFill>
                  <a:srgbClr val="6A8759"/>
                </a:solidFill>
                <a:latin typeface="Courier New"/>
                <a:ea typeface="Courier New"/>
                <a:cs typeface="Courier New"/>
                <a:sym typeface="Courier New"/>
              </a:rPr>
              <a:t>path/to/includes</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03" name="Google Shape;203;p21"/>
          <p:cNvSpPr txBox="1"/>
          <p:nvPr/>
        </p:nvSpPr>
        <p:spPr>
          <a:xfrm>
            <a:off x="6026225" y="3975500"/>
            <a:ext cx="2274300" cy="53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Lato"/>
                <a:ea typeface="Lato"/>
                <a:cs typeface="Lato"/>
                <a:sym typeface="Lato"/>
              </a:rPr>
              <a:t>Path is relative to source file path</a:t>
            </a:r>
            <a:endParaRPr>
              <a:solidFill>
                <a:schemeClr val="lt2"/>
              </a:solidFill>
              <a:latin typeface="Lato"/>
              <a:ea typeface="Lato"/>
              <a:cs typeface="Lato"/>
              <a:sym typeface="Lato"/>
            </a:endParaRPr>
          </a:p>
        </p:txBody>
      </p:sp>
      <p:cxnSp>
        <p:nvCxnSpPr>
          <p:cNvPr id="204" name="Google Shape;204;p21"/>
          <p:cNvCxnSpPr>
            <a:stCxn id="203" idx="0"/>
          </p:cNvCxnSpPr>
          <p:nvPr/>
        </p:nvCxnSpPr>
        <p:spPr>
          <a:xfrm rot="10800000">
            <a:off x="7159775" y="3752600"/>
            <a:ext cx="3600" cy="222900"/>
          </a:xfrm>
          <a:prstGeom prst="straightConnector1">
            <a:avLst/>
          </a:prstGeom>
          <a:noFill/>
          <a:ln w="19050" cap="flat" cmpd="sng">
            <a:solidFill>
              <a:schemeClr val="lt2"/>
            </a:solidFill>
            <a:prstDash val="solid"/>
            <a:round/>
            <a:headEnd type="none" w="med" len="med"/>
            <a:tailEnd type="triangle" w="med" len="med"/>
          </a:ln>
        </p:spPr>
      </p:cxnSp>
      <p:sp>
        <p:nvSpPr>
          <p:cNvPr id="205" name="Google Shape;205;p21"/>
          <p:cNvSpPr txBox="1"/>
          <p:nvPr/>
        </p:nvSpPr>
        <p:spPr>
          <a:xfrm>
            <a:off x="6028025" y="2718825"/>
            <a:ext cx="2274300" cy="53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Lato"/>
                <a:ea typeface="Lato"/>
                <a:cs typeface="Lato"/>
                <a:sym typeface="Lato"/>
              </a:rPr>
              <a:t>Path is searched for in include_directories</a:t>
            </a:r>
            <a:endParaRPr>
              <a:solidFill>
                <a:schemeClr val="lt2"/>
              </a:solidFill>
              <a:latin typeface="Lato"/>
              <a:ea typeface="Lato"/>
              <a:cs typeface="Lato"/>
              <a:sym typeface="Lato"/>
            </a:endParaRPr>
          </a:p>
        </p:txBody>
      </p:sp>
      <p:cxnSp>
        <p:nvCxnSpPr>
          <p:cNvPr id="206" name="Google Shape;206;p21"/>
          <p:cNvCxnSpPr>
            <a:stCxn id="205" idx="0"/>
          </p:cNvCxnSpPr>
          <p:nvPr/>
        </p:nvCxnSpPr>
        <p:spPr>
          <a:xfrm rot="10800000" flipH="1">
            <a:off x="7165175" y="2516625"/>
            <a:ext cx="20400" cy="202200"/>
          </a:xfrm>
          <a:prstGeom prst="straightConnector1">
            <a:avLst/>
          </a:prstGeom>
          <a:noFill/>
          <a:ln w="19050" cap="flat" cmpd="sng">
            <a:solidFill>
              <a:schemeClr val="lt2"/>
            </a:solidFill>
            <a:prstDash val="solid"/>
            <a:round/>
            <a:headEnd type="none" w="med" len="med"/>
            <a:tailEnd type="triangle" w="med" len="med"/>
          </a:ln>
        </p:spPr>
      </p:cxnSp>
      <p:cxnSp>
        <p:nvCxnSpPr>
          <p:cNvPr id="207" name="Google Shape;207;p21"/>
          <p:cNvCxnSpPr>
            <a:stCxn id="205" idx="1"/>
          </p:cNvCxnSpPr>
          <p:nvPr/>
        </p:nvCxnSpPr>
        <p:spPr>
          <a:xfrm flipH="1">
            <a:off x="5441525" y="2986425"/>
            <a:ext cx="586500" cy="93000"/>
          </a:xfrm>
          <a:prstGeom prst="straightConnector1">
            <a:avLst/>
          </a:prstGeom>
          <a:noFill/>
          <a:ln w="19050" cap="flat" cmpd="sng">
            <a:solidFill>
              <a:schemeClr val="accent3"/>
            </a:solidFill>
            <a:prstDash val="solid"/>
            <a:round/>
            <a:headEnd type="none" w="med" len="med"/>
            <a:tailEnd type="triangle" w="med" len="med"/>
          </a:ln>
        </p:spPr>
      </p:cxnSp>
      <p:sp>
        <p:nvSpPr>
          <p:cNvPr id="208" name="Google Shape;208;p21"/>
          <p:cNvSpPr txBox="1"/>
          <p:nvPr/>
        </p:nvSpPr>
        <p:spPr>
          <a:xfrm>
            <a:off x="1969050" y="4654200"/>
            <a:ext cx="2501700" cy="37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Lato"/>
                <a:ea typeface="Lato"/>
                <a:cs typeface="Lato"/>
                <a:sym typeface="Lato"/>
              </a:rPr>
              <a:t>CMakeLists.txt</a:t>
            </a:r>
            <a:endParaRPr>
              <a:solidFill>
                <a:schemeClr val="dk2"/>
              </a:solidFill>
              <a:latin typeface="Lato"/>
              <a:ea typeface="Lato"/>
              <a:cs typeface="Lato"/>
              <a:sym typeface="Lato"/>
            </a:endParaRPr>
          </a:p>
        </p:txBody>
      </p:sp>
      <p:sp>
        <p:nvSpPr>
          <p:cNvPr id="209" name="Google Shape;209;p21"/>
          <p:cNvSpPr txBox="1"/>
          <p:nvPr/>
        </p:nvSpPr>
        <p:spPr>
          <a:xfrm>
            <a:off x="5910725" y="4654200"/>
            <a:ext cx="2501700" cy="37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Lato"/>
                <a:ea typeface="Lato"/>
                <a:cs typeface="Lato"/>
                <a:sym typeface="Lato"/>
              </a:rPr>
              <a:t>main.cpp</a:t>
            </a:r>
            <a:endParaRPr>
              <a:solidFill>
                <a:schemeClr val="dk2"/>
              </a:solidFill>
              <a:latin typeface="Lato"/>
              <a:ea typeface="Lato"/>
              <a:cs typeface="Lato"/>
              <a:sym typeface="Lato"/>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3638"/>
        <p:cNvGrpSpPr/>
        <p:nvPr/>
      </p:nvGrpSpPr>
      <p:grpSpPr>
        <a:xfrm>
          <a:off x="0" y="0"/>
          <a:ext cx="0" cy="0"/>
          <a:chOff x="0" y="0"/>
          <a:chExt cx="0" cy="0"/>
        </a:xfrm>
      </p:grpSpPr>
      <p:pic>
        <p:nvPicPr>
          <p:cNvPr id="3639" name="Google Shape;3639;p102"/>
          <p:cNvPicPr preferRelativeResize="0"/>
          <p:nvPr/>
        </p:nvPicPr>
        <p:blipFill>
          <a:blip r:embed="rId3">
            <a:alphaModFix/>
          </a:blip>
          <a:stretch>
            <a:fillRect/>
          </a:stretch>
        </p:blipFill>
        <p:spPr>
          <a:xfrm>
            <a:off x="408238" y="152400"/>
            <a:ext cx="8327518" cy="4838699"/>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3643"/>
        <p:cNvGrpSpPr/>
        <p:nvPr/>
      </p:nvGrpSpPr>
      <p:grpSpPr>
        <a:xfrm>
          <a:off x="0" y="0"/>
          <a:ext cx="0" cy="0"/>
          <a:chOff x="0" y="0"/>
          <a:chExt cx="0" cy="0"/>
        </a:xfrm>
      </p:grpSpPr>
      <p:sp>
        <p:nvSpPr>
          <p:cNvPr id="3644" name="Google Shape;3644;p103"/>
          <p:cNvSpPr txBox="1">
            <a:spLocks noGrp="1"/>
          </p:cNvSpPr>
          <p:nvPr>
            <p:ph type="title"/>
          </p:nvPr>
        </p:nvSpPr>
        <p:spPr>
          <a:xfrm>
            <a:off x="727800" y="2304150"/>
            <a:ext cx="76884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 you</a:t>
            </a:r>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4982</Words>
  <Application>Microsoft Office PowerPoint</Application>
  <PresentationFormat>On-screen Show (16:9)</PresentationFormat>
  <Paragraphs>571</Paragraphs>
  <Slides>91</Slides>
  <Notes>91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91</vt:i4>
      </vt:variant>
    </vt:vector>
  </HeadingPairs>
  <TitlesOfParts>
    <vt:vector size="101" baseType="lpstr">
      <vt:lpstr>Roboto</vt:lpstr>
      <vt:lpstr>Arial</vt:lpstr>
      <vt:lpstr>Courier New</vt:lpstr>
      <vt:lpstr>Roboto Thin</vt:lpstr>
      <vt:lpstr>Raleway</vt:lpstr>
      <vt:lpstr>Consolas</vt:lpstr>
      <vt:lpstr>Roboto Medium</vt:lpstr>
      <vt:lpstr>Lato</vt:lpstr>
      <vt:lpstr>Comfortaa</vt:lpstr>
      <vt:lpstr>Streamline</vt:lpstr>
      <vt:lpstr>Computer Graphics labs</vt:lpstr>
      <vt:lpstr>Project Structure</vt:lpstr>
      <vt:lpstr>OpenGL-Examples Project Structure</vt:lpstr>
      <vt:lpstr>Minimal CMakeLists.txt example</vt:lpstr>
      <vt:lpstr>Minimal CMakeLists.txt example</vt:lpstr>
      <vt:lpstr>Minimal CMakeLists.txt example</vt:lpstr>
      <vt:lpstr>Minimal CMakeLists.txt example</vt:lpstr>
      <vt:lpstr>Minimal CMakeLists.txt example</vt:lpstr>
      <vt:lpstr>Minimal CMakeLists.txt example</vt:lpstr>
      <vt:lpstr>Minimal CMakeLists.txt example</vt:lpstr>
      <vt:lpstr>Minimal CMakeLists.txt example</vt:lpstr>
      <vt:lpstr>CMake still has plenty of other features</vt:lpstr>
      <vt:lpstr>Let’s build an OpenGL project.</vt:lpstr>
      <vt:lpstr>Simply put, we need Libraries…</vt:lpstr>
      <vt:lpstr>GLFW: Graphics Library Framework</vt:lpstr>
      <vt:lpstr>GLAD: OpenGL Loader-Generator</vt:lpstr>
      <vt:lpstr>Let’s build our CMakeLists.txt</vt:lpstr>
      <vt:lpstr>Now let’s add GLFW</vt:lpstr>
      <vt:lpstr>Now let’s add GLFW</vt:lpstr>
      <vt:lpstr>The CMakeLists of the examples repo is more organized since we have more code files and libraries such as....</vt:lpstr>
      <vt:lpstr>GLM: OpenGL Mathematics</vt:lpstr>
      <vt:lpstr>Dear ImGui: Immediate GUI Library</vt:lpstr>
      <vt:lpstr>Stb: Single-file Libraries for C/C++</vt:lpstr>
      <vt:lpstr>Tinyobjloader: A single-file “.obj” file loader.</vt:lpstr>
      <vt:lpstr>What if we want to add more libraries?</vt:lpstr>
      <vt:lpstr>Let’s create a WINDOW !</vt:lpstr>
      <vt:lpstr>Application structure</vt:lpstr>
      <vt:lpstr>Initialization Phase</vt:lpstr>
      <vt:lpstr>Initialization Phase</vt:lpstr>
      <vt:lpstr>Initialization Phase</vt:lpstr>
      <vt:lpstr>Multisample anti-aliasing (MSAA)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Super Sampling Anti-Aliasing (SSAA)</vt:lpstr>
      <vt:lpstr>PowerPoint Presentation</vt:lpstr>
      <vt:lpstr>PowerPoint Presentation</vt:lpstr>
      <vt:lpstr>PowerPoint Presentation</vt:lpstr>
      <vt:lpstr>PowerPoint Presentation</vt:lpstr>
      <vt:lpstr>PowerPoint Presentation</vt:lpstr>
      <vt:lpstr>PowerPoint Presentation</vt:lpstr>
      <vt:lpstr>Multisample anti-aliasing (MSAA)</vt:lpstr>
      <vt:lpstr>Other popular AA techniques</vt:lpstr>
      <vt:lpstr>Initialization Phase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Initialization Phase</vt:lpstr>
      <vt:lpstr>Depth Buffer</vt:lpstr>
      <vt:lpstr>Stencil Buffer</vt:lpstr>
      <vt:lpstr>Initialization Phase</vt:lpstr>
      <vt:lpstr>Initialization Phase</vt:lpstr>
      <vt:lpstr>Make Window the current Context</vt:lpstr>
      <vt:lpstr>Tell GLAD to load OpenGL</vt:lpstr>
      <vt:lpstr>Initialization Phase</vt:lpstr>
      <vt:lpstr>Game Loop Phase  </vt:lpstr>
      <vt:lpstr>Game Loop Phase  </vt:lpstr>
      <vt:lpstr>Clean up Phase</vt:lpstr>
      <vt:lpstr>What is the simplest thing to do draw on a screen?</vt:lpstr>
      <vt:lpstr>PowerPoint Presentation</vt:lpstr>
      <vt:lpstr>Clear window using OpenGL</vt:lpstr>
      <vt:lpstr>Now let’s draw a triangle.  Introduction to Shaders.</vt:lpstr>
      <vt:lpstr>A recap on pointers in C++</vt:lpstr>
      <vt:lpstr>The GPU VRAM is not as reachable as the RAM</vt:lpstr>
      <vt:lpstr>Vertex and fragment shaders in the pipeline</vt:lpstr>
      <vt:lpstr>PowerPoint Presentation</vt:lpstr>
      <vt:lpstr>Vertex shader</vt:lpstr>
      <vt:lpstr>Fragment shader</vt:lpstr>
      <vt:lpstr>How to use shaders in OpenGL?</vt:lpstr>
      <vt:lpstr>How to use shaders in OpenGL?</vt:lpstr>
      <vt:lpstr>How to use shaders in OpenGL?</vt:lpstr>
      <vt:lpstr>Create Program</vt:lpstr>
      <vt:lpstr>Create/Upload/Compile/Attach Shader</vt:lpstr>
      <vt:lpstr>Create/Upload/Compile/Attach Shader</vt:lpstr>
      <vt:lpstr>Link Program</vt:lpstr>
      <vt:lpstr>Side Task: Generate a Vertex Array</vt:lpstr>
      <vt:lpstr>Draw</vt:lpstr>
      <vt:lpstr>Destruction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Graphics labs</dc:title>
  <cp:lastModifiedBy>Basma Hatem Farid Ahmed Elhoseny</cp:lastModifiedBy>
  <cp:revision>2</cp:revision>
  <dcterms:modified xsi:type="dcterms:W3CDTF">2023-03-14T05:44:21Z</dcterms:modified>
</cp:coreProperties>
</file>